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4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tags/tag3.xml" ContentType="application/vnd.openxmlformats-officedocument.presentationml.tags+xml"/>
  <Override PartName="/ppt/tags/tag5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3" r:id="rId3"/>
    <p:sldId id="282" r:id="rId4"/>
    <p:sldId id="281" r:id="rId5"/>
    <p:sldId id="283" r:id="rId6"/>
    <p:sldId id="284" r:id="rId7"/>
    <p:sldId id="258" r:id="rId8"/>
    <p:sldId id="259" r:id="rId9"/>
    <p:sldId id="260" r:id="rId10"/>
    <p:sldId id="261" r:id="rId11"/>
    <p:sldId id="262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173F"/>
    <a:srgbClr val="3D9F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96" y="76"/>
      </p:cViewPr>
      <p:guideLst>
        <p:guide orient="horz" pos="218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6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37DF-4A4F-A343-AD593CA9A8D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37DF-4A4F-A343-AD593CA9A8D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7DF-4A4F-A343-AD593CA9A8DA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887A-4581-94A8-E7EB43C0495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887A-4581-94A8-E7EB43C0495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A-4581-94A8-E7EB43C04953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FFEA-4AC5-98C6-C712AD8EE8B1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FFEA-4AC5-98C6-C712AD8EE8B1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FEA-4AC5-98C6-C712AD8EE8B1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A753-43CD-886F-6F3A966501F3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3-A753-43CD-886F-6F3A966501F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753-43CD-886F-6F3A966501F3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3312375032107298"/>
          <c:y val="6.8343749999999995E-2"/>
          <c:w val="0.53055128190928202"/>
          <c:h val="0.894562499999994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Jan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C5-4508-B6AA-7FBA79D128B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Feb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BC5-4508-B6AA-7FBA79D128B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Mar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C5-4508-B6AA-7FBA79D128B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Apr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BC5-4508-B6AA-7FBA79D128B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May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BC5-4508-B6AA-7FBA79D128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6"/>
        <c:overlap val="-100"/>
        <c:axId val="94063616"/>
        <c:axId val="94069504"/>
      </c:barChart>
      <c:catAx>
        <c:axId val="9406361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94069504"/>
        <c:crosses val="autoZero"/>
        <c:auto val="1"/>
        <c:lblAlgn val="ctr"/>
        <c:lblOffset val="100"/>
        <c:noMultiLvlLbl val="0"/>
      </c:catAx>
      <c:valAx>
        <c:axId val="94069504"/>
        <c:scaling>
          <c:orientation val="minMax"/>
        </c:scaling>
        <c:delete val="0"/>
        <c:axPos val="l"/>
        <c:majorGridlines/>
        <c:numFmt formatCode="[$$-540A]#,##0.000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406361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20059859763454799"/>
          <c:y val="0.19878765328609299"/>
          <c:w val="8.8758871588607596E-2"/>
          <c:h val="0.59943761333346102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7A8-4E26-B592-0AAA0FFBC433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7A8-4E26-B592-0AAA0FFBC433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7A8-4E26-B592-0AAA0FFBC433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7A8-4E26-B592-0AAA0FFBC43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90</c:v>
                </c:pt>
                <c:pt idx="2">
                  <c:v>50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7A8-4E26-B592-0AAA0FFBC4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90</c:v>
                </c:pt>
                <c:pt idx="1">
                  <c:v>75</c:v>
                </c:pt>
                <c:pt idx="2">
                  <c:v>100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7A8-4E26-B592-0AAA0FFBC4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accent3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50</c:v>
                </c:pt>
                <c:pt idx="1">
                  <c:v>65</c:v>
                </c:pt>
                <c:pt idx="2">
                  <c:v>75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7A8-4E26-B592-0AAA0FFBC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1"/>
        <c:axId val="113244416"/>
        <c:axId val="113254400"/>
      </c:barChart>
      <c:catAx>
        <c:axId val="1132444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3254400"/>
        <c:crosses val="autoZero"/>
        <c:auto val="1"/>
        <c:lblAlgn val="ctr"/>
        <c:lblOffset val="100"/>
        <c:noMultiLvlLbl val="0"/>
      </c:catAx>
      <c:valAx>
        <c:axId val="113254400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prstClr val="white">
                  <a:lumMod val="85000"/>
                  <a:alpha val="48000"/>
                </a:prstClr>
              </a:solidFill>
              <a:prstDash val="solid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32444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200" b="1">
          <a:solidFill>
            <a:schemeClr val="tx1">
              <a:lumMod val="65000"/>
              <a:lumOff val="35000"/>
            </a:schemeClr>
          </a:solidFill>
        </a:defRPr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6CE5-4EE8-96A0-28E7861E0D72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3-6CE5-4EE8-96A0-28E7861E0D72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CE5-4EE8-96A0-28E7861E0D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 w="0">
      <a:noFill/>
    </a:ln>
  </c:spPr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0F18-445A-BB9D-ADE5028E69B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0F18-445A-BB9D-ADE5028E69B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F18-445A-BB9D-ADE5028E69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 w="0">
      <a:noFill/>
    </a:ln>
  </c:spPr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E5D1-47BD-AB35-B28F91CFF57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E5D1-47BD-AB35-B28F91CFF57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5-E5D1-47BD-AB35-B28F91CFF573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7-E5D1-47BD-AB35-B28F91CFF573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9-E5D1-47BD-AB35-B28F91CFF573}"/>
              </c:ext>
            </c:extLst>
          </c:dPt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8</c:v>
                </c:pt>
                <c:pt idx="4">
                  <c:v>6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5D1-47BD-AB35-B28F91CFF5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237DB9">
                <a:alpha val="58039"/>
              </a:srgbClr>
            </a:solidFill>
          </c:spPr>
          <c:invertIfNegative val="0"/>
          <c:dPt>
            <c:idx val="1"/>
            <c:invertIfNegative val="0"/>
            <c:bubble3D val="0"/>
            <c:spPr>
              <a:solidFill>
                <a:schemeClr val="accent2">
                  <a:alpha val="58039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C-E5D1-47BD-AB35-B28F91CFF57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alpha val="58039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E-E5D1-47BD-AB35-B28F91CFF57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>
                  <a:alpha val="58039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10-E5D1-47BD-AB35-B28F91CFF573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5">
                  <a:alpha val="58039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12-E5D1-47BD-AB35-B28F91CFF573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>
                  <a:alpha val="58039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14-E5D1-47BD-AB35-B28F91CFF573}"/>
              </c:ext>
            </c:extLst>
          </c:dPt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Sheet1!$C$2:$C$7</c:f>
              <c:numCache>
                <c:formatCode>0%</c:formatCode>
                <c:ptCount val="6"/>
                <c:pt idx="0">
                  <c:v>2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8</c:v>
                </c:pt>
                <c:pt idx="5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E5D1-47BD-AB35-B28F91CFF5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1"/>
        <c:overlap val="100"/>
        <c:axId val="139821824"/>
        <c:axId val="139823360"/>
      </c:barChart>
      <c:catAx>
        <c:axId val="139821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9823360"/>
        <c:crosses val="autoZero"/>
        <c:auto val="1"/>
        <c:lblAlgn val="ctr"/>
        <c:lblOffset val="100"/>
        <c:noMultiLvlLbl val="0"/>
      </c:catAx>
      <c:valAx>
        <c:axId val="139823360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c:spPr>
        </c:majorGridlines>
        <c:numFmt formatCode="0%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982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txPr>
    <a:bodyPr/>
    <a:lstStyle/>
    <a:p>
      <a:pPr>
        <a:defRPr lang="zh-CN" sz="1600">
          <a:solidFill>
            <a:schemeClr val="tx1">
              <a:lumMod val="50000"/>
              <a:lumOff val="50000"/>
            </a:schemeClr>
          </a:solidFill>
        </a:defRPr>
      </a:pPr>
      <a:endParaRPr lang="zh-CN"/>
    </a:p>
  </c:txPr>
  <c:externalData r:id="rId1">
    <c:autoUpdate val="0"/>
  </c:externalData>
</c:chartSpac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Group 23"/>
          <p:cNvGrpSpPr/>
          <p:nvPr userDrawn="1"/>
        </p:nvGrpSpPr>
        <p:grpSpPr>
          <a:xfrm>
            <a:off x="0" y="114300"/>
            <a:ext cx="5343525" cy="633412"/>
            <a:chOff x="0" y="209550"/>
            <a:chExt cx="5343525" cy="538162"/>
          </a:xfrm>
        </p:grpSpPr>
        <p:grpSp>
          <p:nvGrpSpPr>
            <p:cNvPr id="6" name="Group 14"/>
            <p:cNvGrpSpPr/>
            <p:nvPr userDrawn="1"/>
          </p:nvGrpSpPr>
          <p:grpSpPr>
            <a:xfrm>
              <a:off x="0" y="209550"/>
              <a:ext cx="1685924" cy="538162"/>
              <a:chOff x="0" y="323850"/>
              <a:chExt cx="658032" cy="423862"/>
            </a:xfrm>
          </p:grpSpPr>
          <p:sp>
            <p:nvSpPr>
              <p:cNvPr id="8" name="Rectangle 3"/>
              <p:cNvSpPr/>
              <p:nvPr userDrawn="1"/>
            </p:nvSpPr>
            <p:spPr>
              <a:xfrm>
                <a:off x="0" y="323850"/>
                <a:ext cx="171450" cy="42386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/>
              </a:p>
            </p:txBody>
          </p:sp>
          <p:sp>
            <p:nvSpPr>
              <p:cNvPr id="9" name="Rectangle 9"/>
              <p:cNvSpPr/>
              <p:nvPr userDrawn="1"/>
            </p:nvSpPr>
            <p:spPr>
              <a:xfrm>
                <a:off x="171450" y="323850"/>
                <a:ext cx="149225" cy="42386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0" name="Rectangle 10"/>
              <p:cNvSpPr/>
              <p:nvPr userDrawn="1"/>
            </p:nvSpPr>
            <p:spPr>
              <a:xfrm>
                <a:off x="320676" y="323850"/>
                <a:ext cx="114300" cy="42386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1" name="Rectangle 11"/>
              <p:cNvSpPr/>
              <p:nvPr userDrawn="1"/>
            </p:nvSpPr>
            <p:spPr>
              <a:xfrm>
                <a:off x="434975" y="323850"/>
                <a:ext cx="95250" cy="42386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2" name="Rectangle 12"/>
              <p:cNvSpPr/>
              <p:nvPr userDrawn="1"/>
            </p:nvSpPr>
            <p:spPr>
              <a:xfrm>
                <a:off x="530225" y="323850"/>
                <a:ext cx="72042" cy="42386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3" name="Rectangle 13"/>
              <p:cNvSpPr/>
              <p:nvPr userDrawn="1"/>
            </p:nvSpPr>
            <p:spPr>
              <a:xfrm>
                <a:off x="602267" y="323850"/>
                <a:ext cx="55765" cy="42386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</p:grpSp>
        <p:sp>
          <p:nvSpPr>
            <p:cNvPr id="7" name="Rectangle 17"/>
            <p:cNvSpPr/>
            <p:nvPr userDrawn="1"/>
          </p:nvSpPr>
          <p:spPr>
            <a:xfrm>
              <a:off x="1685925" y="719931"/>
              <a:ext cx="3657600" cy="274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008304" y="107950"/>
            <a:ext cx="4443296" cy="31011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2200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033704" y="452769"/>
            <a:ext cx="2600325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400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Subtext Goes 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48161-93F9-4489-93D3-932E9A39D71C}" type="datetimeFigureOut">
              <a:rPr lang="zh-CN" altLang="en-US" smtClean="0"/>
              <a:t>2024/7/19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4ECE3-2B8F-46D4-A789-6E7D43AA82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>
            <a:fillRect/>
          </a:stretch>
        </p:blipFill>
        <p:spPr/>
      </p:pic>
      <p:sp>
        <p:nvSpPr>
          <p:cNvPr id="6" name="矩形 5"/>
          <p:cNvSpPr/>
          <p:nvPr/>
        </p:nvSpPr>
        <p:spPr>
          <a:xfrm>
            <a:off x="0" y="1432560"/>
            <a:ext cx="12192000" cy="3992880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343947" y="503114"/>
            <a:ext cx="3273436" cy="2255326"/>
            <a:chOff x="4343947" y="503114"/>
            <a:chExt cx="3273436" cy="2255326"/>
          </a:xfrm>
        </p:grpSpPr>
        <p:grpSp>
          <p:nvGrpSpPr>
            <p:cNvPr id="17" name="组合 16"/>
            <p:cNvGrpSpPr/>
            <p:nvPr/>
          </p:nvGrpSpPr>
          <p:grpSpPr>
            <a:xfrm>
              <a:off x="5185908" y="503114"/>
              <a:ext cx="1886354" cy="2255326"/>
              <a:chOff x="5440680" y="807720"/>
              <a:chExt cx="1622755" cy="2423160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https://www.tukuppt.com/</a:t>
                </a:r>
                <a:r>
                  <a:rPr lang="en-US" altLang="zh-CN"/>
                  <a:t>v</a:t>
                </a:r>
              </a:p>
            </p:txBody>
          </p:sp>
          <p:sp>
            <p:nvSpPr>
              <p:cNvPr id="16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 rot="7989373">
              <a:off x="4411603" y="1143650"/>
              <a:ext cx="811873" cy="947185"/>
              <a:chOff x="5440680" y="807720"/>
              <a:chExt cx="1622755" cy="2423160"/>
            </a:xfrm>
          </p:grpSpPr>
          <p:sp>
            <p:nvSpPr>
              <p:cNvPr id="19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6408726">
              <a:off x="7146177" y="1568066"/>
              <a:ext cx="233347" cy="272241"/>
              <a:chOff x="5440680" y="807720"/>
              <a:chExt cx="1622755" cy="2423160"/>
            </a:xfrm>
          </p:grpSpPr>
          <p:sp>
            <p:nvSpPr>
              <p:cNvPr id="22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等腰三角形 23"/>
            <p:cNvSpPr/>
            <p:nvPr/>
          </p:nvSpPr>
          <p:spPr>
            <a:xfrm rot="6139590">
              <a:off x="7123387" y="752567"/>
              <a:ext cx="451807" cy="53618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5853" y="2971800"/>
            <a:ext cx="9660294" cy="1542812"/>
            <a:chOff x="1265853" y="2971800"/>
            <a:chExt cx="9660294" cy="1542812"/>
          </a:xfrm>
        </p:grpSpPr>
        <p:sp>
          <p:nvSpPr>
            <p:cNvPr id="27" name="文本框 26"/>
            <p:cNvSpPr txBox="1"/>
            <p:nvPr/>
          </p:nvSpPr>
          <p:spPr>
            <a:xfrm>
              <a:off x="1265853" y="2971800"/>
              <a:ext cx="9660294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</a:rPr>
                <a:t>全球芯片</a:t>
              </a:r>
              <a:r>
                <a:rPr lang="en-US" altLang="zh-CN" sz="6000" b="1" dirty="0">
                  <a:solidFill>
                    <a:schemeClr val="bg1"/>
                  </a:solidFill>
                </a:rPr>
                <a:t>LOF</a:t>
              </a:r>
              <a:r>
                <a:rPr lang="zh-CN" altLang="en-US" sz="6000" b="1" dirty="0">
                  <a:solidFill>
                    <a:schemeClr val="bg1"/>
                  </a:solidFill>
                </a:rPr>
                <a:t>基金套利研究</a:t>
              </a: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2903220" y="3987463"/>
              <a:ext cx="6385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3834160" y="4145280"/>
              <a:ext cx="4523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UES POWERPOINT TEMPLATE DESIGN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Round Same Side Corner Rectangle 13"/>
          <p:cNvSpPr/>
          <p:nvPr/>
        </p:nvSpPr>
        <p:spPr>
          <a:xfrm rot="5400000">
            <a:off x="10242972" y="2163889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Round Same Side Corner Rectangle 15"/>
          <p:cNvSpPr/>
          <p:nvPr/>
        </p:nvSpPr>
        <p:spPr>
          <a:xfrm rot="16200000" flipH="1">
            <a:off x="909189" y="2163889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Rounded Rectangle 16"/>
          <p:cNvSpPr/>
          <p:nvPr/>
        </p:nvSpPr>
        <p:spPr>
          <a:xfrm rot="16200000" flipH="1">
            <a:off x="2007732" y="1954243"/>
            <a:ext cx="1341729" cy="1542989"/>
          </a:xfrm>
          <a:prstGeom prst="roundRect">
            <a:avLst>
              <a:gd name="adj" fmla="val 4167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10800000" sx="96000" sy="96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" name="Round Same Side Corner Rectangle 17"/>
          <p:cNvSpPr/>
          <p:nvPr/>
        </p:nvSpPr>
        <p:spPr>
          <a:xfrm rot="16200000" flipH="1">
            <a:off x="3139812" y="2163887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10800000" sx="96000" sy="96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ounded Rectangle 14"/>
          <p:cNvSpPr/>
          <p:nvPr/>
        </p:nvSpPr>
        <p:spPr>
          <a:xfrm rot="5400000">
            <a:off x="8842542" y="1954243"/>
            <a:ext cx="1341729" cy="1542989"/>
          </a:xfrm>
          <a:prstGeom prst="roundRect">
            <a:avLst>
              <a:gd name="adj" fmla="val 4167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sx="96000" sy="96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Round Same Side Corner Rectangle 12"/>
          <p:cNvSpPr/>
          <p:nvPr/>
        </p:nvSpPr>
        <p:spPr>
          <a:xfrm rot="5400000">
            <a:off x="8012349" y="2163887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38100" sx="96000" sy="96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1" name="Group 109"/>
          <p:cNvGrpSpPr/>
          <p:nvPr/>
        </p:nvGrpSpPr>
        <p:grpSpPr>
          <a:xfrm>
            <a:off x="4137726" y="1551722"/>
            <a:ext cx="3916553" cy="2348027"/>
            <a:chOff x="3103294" y="1426681"/>
            <a:chExt cx="2937415" cy="1761020"/>
          </a:xfrm>
        </p:grpSpPr>
        <p:sp>
          <p:nvSpPr>
            <p:cNvPr id="12" name="Round Same Side Corner Rectangle 18"/>
            <p:cNvSpPr/>
            <p:nvPr/>
          </p:nvSpPr>
          <p:spPr>
            <a:xfrm rot="16200000" flipH="1">
              <a:off x="2977506" y="1929830"/>
              <a:ext cx="1006297" cy="754722"/>
            </a:xfrm>
            <a:prstGeom prst="round2SameRect">
              <a:avLst>
                <a:gd name="adj1" fmla="val 1041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sx="96000" sy="96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3" name="Round Same Side Corner Rectangle 11"/>
            <p:cNvSpPr/>
            <p:nvPr/>
          </p:nvSpPr>
          <p:spPr>
            <a:xfrm rot="5400000">
              <a:off x="5160199" y="1929830"/>
              <a:ext cx="1006297" cy="754722"/>
            </a:xfrm>
            <a:prstGeom prst="round2SameRect">
              <a:avLst>
                <a:gd name="adj1" fmla="val 1041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sx="96000" sy="96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4" name="Oval 9"/>
            <p:cNvSpPr/>
            <p:nvPr/>
          </p:nvSpPr>
          <p:spPr>
            <a:xfrm>
              <a:off x="3691492" y="1426681"/>
              <a:ext cx="1761019" cy="17610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5" name="Oval 10"/>
            <p:cNvSpPr/>
            <p:nvPr/>
          </p:nvSpPr>
          <p:spPr>
            <a:xfrm>
              <a:off x="3977801" y="1703413"/>
              <a:ext cx="1207556" cy="120755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6" name="Group 46"/>
            <p:cNvGrpSpPr/>
            <p:nvPr/>
          </p:nvGrpSpPr>
          <p:grpSpPr>
            <a:xfrm>
              <a:off x="4116018" y="2007394"/>
              <a:ext cx="931123" cy="725382"/>
              <a:chOff x="7453312" y="1824038"/>
              <a:chExt cx="423863" cy="330200"/>
            </a:xfrm>
            <a:solidFill>
              <a:schemeClr val="accent5"/>
            </a:solidFill>
          </p:grpSpPr>
          <p:sp>
            <p:nvSpPr>
              <p:cNvPr id="17" name="Freeform 25"/>
              <p:cNvSpPr/>
              <p:nvPr/>
            </p:nvSpPr>
            <p:spPr bwMode="auto">
              <a:xfrm>
                <a:off x="747871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75"/>
                  </a:cxn>
                  <a:cxn ang="0">
                    <a:pos x="33" y="0"/>
                  </a:cxn>
                </a:cxnLst>
                <a:rect l="0" t="0" r="r" b="b"/>
                <a:pathLst>
                  <a:path w="33" h="75">
                    <a:moveTo>
                      <a:pt x="33" y="1"/>
                    </a:moveTo>
                    <a:cubicBezTo>
                      <a:pt x="33" y="1"/>
                      <a:pt x="0" y="52"/>
                      <a:pt x="33" y="75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8" name="Freeform 26"/>
              <p:cNvSpPr/>
              <p:nvPr/>
            </p:nvSpPr>
            <p:spPr bwMode="auto">
              <a:xfrm>
                <a:off x="7502524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0" y="75"/>
                  </a:cxn>
                  <a:cxn ang="0">
                    <a:pos x="0" y="0"/>
                  </a:cxn>
                </a:cxnLst>
                <a:rect l="0" t="0" r="r" b="b"/>
                <a:pathLst>
                  <a:path w="32" h="75">
                    <a:moveTo>
                      <a:pt x="0" y="1"/>
                    </a:moveTo>
                    <a:cubicBezTo>
                      <a:pt x="0" y="1"/>
                      <a:pt x="32" y="52"/>
                      <a:pt x="0" y="7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9" name="Freeform 27"/>
              <p:cNvSpPr/>
              <p:nvPr/>
            </p:nvSpPr>
            <p:spPr bwMode="auto">
              <a:xfrm>
                <a:off x="7513637" y="1824038"/>
                <a:ext cx="39688" cy="47625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17" y="64"/>
                  </a:cxn>
                  <a:cxn ang="0">
                    <a:pos x="53" y="0"/>
                  </a:cxn>
                </a:cxnLst>
                <a:rect l="0" t="0" r="r" b="b"/>
                <a:pathLst>
                  <a:path w="53" h="64">
                    <a:moveTo>
                      <a:pt x="53" y="1"/>
                    </a:moveTo>
                    <a:cubicBezTo>
                      <a:pt x="53" y="1"/>
                      <a:pt x="0" y="29"/>
                      <a:pt x="17" y="64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0" name="Freeform 28"/>
              <p:cNvSpPr/>
              <p:nvPr/>
            </p:nvSpPr>
            <p:spPr bwMode="auto">
              <a:xfrm>
                <a:off x="7526337" y="1824038"/>
                <a:ext cx="28575" cy="47625"/>
              </a:xfrm>
              <a:custGeom>
                <a:avLst/>
                <a:gdLst/>
                <a:ahLst/>
                <a:cxnLst>
                  <a:cxn ang="0">
                    <a:pos x="36" y="1"/>
                  </a:cxn>
                  <a:cxn ang="0">
                    <a:pos x="0" y="65"/>
                  </a:cxn>
                  <a:cxn ang="0">
                    <a:pos x="37" y="0"/>
                  </a:cxn>
                </a:cxnLst>
                <a:rect l="0" t="0" r="r" b="b"/>
                <a:pathLst>
                  <a:path w="40" h="65">
                    <a:moveTo>
                      <a:pt x="36" y="1"/>
                    </a:moveTo>
                    <a:cubicBezTo>
                      <a:pt x="36" y="1"/>
                      <a:pt x="40" y="61"/>
                      <a:pt x="0" y="65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Freeform 29"/>
              <p:cNvSpPr/>
              <p:nvPr/>
            </p:nvSpPr>
            <p:spPr bwMode="auto">
              <a:xfrm>
                <a:off x="7505699" y="1873251"/>
                <a:ext cx="46038" cy="31750"/>
              </a:xfrm>
              <a:custGeom>
                <a:avLst/>
                <a:gdLst/>
                <a:ahLst/>
                <a:cxnLst>
                  <a:cxn ang="0">
                    <a:pos x="61" y="1"/>
                  </a:cxn>
                  <a:cxn ang="0">
                    <a:pos x="0" y="42"/>
                  </a:cxn>
                  <a:cxn ang="0">
                    <a:pos x="62" y="0"/>
                  </a:cxn>
                </a:cxnLst>
                <a:rect l="0" t="0" r="r" b="b"/>
                <a:pathLst>
                  <a:path w="62" h="42">
                    <a:moveTo>
                      <a:pt x="61" y="1"/>
                    </a:moveTo>
                    <a:cubicBezTo>
                      <a:pt x="61" y="1"/>
                      <a:pt x="1" y="3"/>
                      <a:pt x="0" y="42"/>
                    </a:cubicBezTo>
                    <a:cubicBezTo>
                      <a:pt x="62" y="0"/>
                      <a:pt x="62" y="0"/>
                      <a:pt x="6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30"/>
              <p:cNvSpPr/>
              <p:nvPr/>
            </p:nvSpPr>
            <p:spPr bwMode="auto">
              <a:xfrm>
                <a:off x="7507287" y="1874838"/>
                <a:ext cx="44450" cy="412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2"/>
                  </a:cxn>
                  <a:cxn ang="0">
                    <a:pos x="61" y="0"/>
                  </a:cxn>
                </a:cxnLst>
                <a:rect l="0" t="0" r="r" b="b"/>
                <a:pathLst>
                  <a:path w="61" h="56">
                    <a:moveTo>
                      <a:pt x="60" y="1"/>
                    </a:moveTo>
                    <a:cubicBezTo>
                      <a:pt x="60" y="1"/>
                      <a:pt x="37" y="56"/>
                      <a:pt x="0" y="42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31"/>
              <p:cNvSpPr/>
              <p:nvPr/>
            </p:nvSpPr>
            <p:spPr bwMode="auto">
              <a:xfrm>
                <a:off x="7488237" y="1912938"/>
                <a:ext cx="42863" cy="42862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12" y="58"/>
                  </a:cxn>
                  <a:cxn ang="0">
                    <a:pos x="58" y="0"/>
                  </a:cxn>
                </a:cxnLst>
                <a:rect l="0" t="0" r="r" b="b"/>
                <a:pathLst>
                  <a:path w="58" h="58">
                    <a:moveTo>
                      <a:pt x="57" y="0"/>
                    </a:moveTo>
                    <a:cubicBezTo>
                      <a:pt x="57" y="0"/>
                      <a:pt x="0" y="20"/>
                      <a:pt x="12" y="58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4" name="Freeform 32"/>
              <p:cNvSpPr/>
              <p:nvPr/>
            </p:nvSpPr>
            <p:spPr bwMode="auto">
              <a:xfrm>
                <a:off x="7497762" y="1912938"/>
                <a:ext cx="33338" cy="44450"/>
              </a:xfrm>
              <a:custGeom>
                <a:avLst/>
                <a:gdLst/>
                <a:ahLst/>
                <a:cxnLst>
                  <a:cxn ang="0">
                    <a:pos x="46" y="1"/>
                  </a:cxn>
                  <a:cxn ang="0">
                    <a:pos x="0" y="58"/>
                  </a:cxn>
                  <a:cxn ang="0">
                    <a:pos x="46" y="0"/>
                  </a:cxn>
                </a:cxnLst>
                <a:rect l="0" t="0" r="r" b="b"/>
                <a:pathLst>
                  <a:path w="46" h="61">
                    <a:moveTo>
                      <a:pt x="46" y="1"/>
                    </a:moveTo>
                    <a:cubicBezTo>
                      <a:pt x="46" y="1"/>
                      <a:pt x="40" y="61"/>
                      <a:pt x="0" y="58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5" name="Freeform 33"/>
              <p:cNvSpPr/>
              <p:nvPr/>
            </p:nvSpPr>
            <p:spPr bwMode="auto">
              <a:xfrm>
                <a:off x="7489824" y="1951038"/>
                <a:ext cx="36513" cy="50800"/>
              </a:xfrm>
              <a:custGeom>
                <a:avLst/>
                <a:gdLst/>
                <a:ahLst/>
                <a:cxnLst>
                  <a:cxn ang="0">
                    <a:pos x="50" y="1"/>
                  </a:cxn>
                  <a:cxn ang="0">
                    <a:pos x="21" y="68"/>
                  </a:cxn>
                  <a:cxn ang="0">
                    <a:pos x="50" y="0"/>
                  </a:cxn>
                </a:cxnLst>
                <a:rect l="0" t="0" r="r" b="b"/>
                <a:pathLst>
                  <a:path w="50" h="68">
                    <a:moveTo>
                      <a:pt x="50" y="1"/>
                    </a:moveTo>
                    <a:cubicBezTo>
                      <a:pt x="50" y="1"/>
                      <a:pt x="0" y="35"/>
                      <a:pt x="21" y="68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6" name="Freeform 34"/>
              <p:cNvSpPr/>
              <p:nvPr/>
            </p:nvSpPr>
            <p:spPr bwMode="auto">
              <a:xfrm>
                <a:off x="7505699" y="1952626"/>
                <a:ext cx="28575" cy="50800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0" y="68"/>
                  </a:cxn>
                  <a:cxn ang="0">
                    <a:pos x="30" y="0"/>
                  </a:cxn>
                </a:cxnLst>
                <a:rect l="0" t="0" r="r" b="b"/>
                <a:pathLst>
                  <a:path w="39" h="68">
                    <a:moveTo>
                      <a:pt x="30" y="1"/>
                    </a:moveTo>
                    <a:cubicBezTo>
                      <a:pt x="30" y="1"/>
                      <a:pt x="39" y="60"/>
                      <a:pt x="0" y="68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7" name="Freeform 35"/>
              <p:cNvSpPr/>
              <p:nvPr/>
            </p:nvSpPr>
            <p:spPr bwMode="auto">
              <a:xfrm>
                <a:off x="7502524" y="1993901"/>
                <a:ext cx="30163" cy="53975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28" y="73"/>
                  </a:cxn>
                  <a:cxn ang="0">
                    <a:pos x="42" y="0"/>
                  </a:cxn>
                </a:cxnLst>
                <a:rect l="0" t="0" r="r" b="b"/>
                <a:pathLst>
                  <a:path w="42" h="73">
                    <a:moveTo>
                      <a:pt x="42" y="1"/>
                    </a:moveTo>
                    <a:cubicBezTo>
                      <a:pt x="42" y="1"/>
                      <a:pt x="0" y="45"/>
                      <a:pt x="28" y="73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8" name="Freeform 36"/>
              <p:cNvSpPr/>
              <p:nvPr/>
            </p:nvSpPr>
            <p:spPr bwMode="auto">
              <a:xfrm>
                <a:off x="7523162" y="1995488"/>
                <a:ext cx="26988" cy="52387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0" y="72"/>
                  </a:cxn>
                  <a:cxn ang="0">
                    <a:pos x="15" y="0"/>
                  </a:cxn>
                </a:cxnLst>
                <a:rect l="0" t="0" r="r" b="b"/>
                <a:pathLst>
                  <a:path w="37" h="72">
                    <a:moveTo>
                      <a:pt x="15" y="1"/>
                    </a:moveTo>
                    <a:cubicBezTo>
                      <a:pt x="15" y="1"/>
                      <a:pt x="37" y="57"/>
                      <a:pt x="0" y="72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9" name="Freeform 37"/>
              <p:cNvSpPr/>
              <p:nvPr/>
            </p:nvSpPr>
            <p:spPr bwMode="auto">
              <a:xfrm>
                <a:off x="7527924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1" y="74"/>
                  </a:cxn>
                  <a:cxn ang="0">
                    <a:pos x="35" y="0"/>
                  </a:cxn>
                </a:cxnLst>
                <a:rect l="0" t="0" r="r" b="b"/>
                <a:pathLst>
                  <a:path w="35" h="74">
                    <a:moveTo>
                      <a:pt x="34" y="1"/>
                    </a:moveTo>
                    <a:cubicBezTo>
                      <a:pt x="34" y="1"/>
                      <a:pt x="0" y="50"/>
                      <a:pt x="31" y="74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0" name="Freeform 38"/>
              <p:cNvSpPr/>
              <p:nvPr/>
            </p:nvSpPr>
            <p:spPr bwMode="auto">
              <a:xfrm>
                <a:off x="7551737" y="2022476"/>
                <a:ext cx="23813" cy="55562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0" y="74"/>
                  </a:cxn>
                  <a:cxn ang="0">
                    <a:pos x="3" y="0"/>
                  </a:cxn>
                </a:cxnLst>
                <a:rect l="0" t="0" r="r" b="b"/>
                <a:pathLst>
                  <a:path w="33" h="74">
                    <a:moveTo>
                      <a:pt x="3" y="1"/>
                    </a:moveTo>
                    <a:cubicBezTo>
                      <a:pt x="3" y="1"/>
                      <a:pt x="33" y="53"/>
                      <a:pt x="0" y="74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Freeform 39"/>
              <p:cNvSpPr/>
              <p:nvPr/>
            </p:nvSpPr>
            <p:spPr bwMode="auto">
              <a:xfrm>
                <a:off x="7559674" y="2041526"/>
                <a:ext cx="25400" cy="53975"/>
              </a:xfrm>
              <a:custGeom>
                <a:avLst/>
                <a:gdLst/>
                <a:ahLst/>
                <a:cxnLst>
                  <a:cxn ang="0">
                    <a:pos x="26" y="1"/>
                  </a:cxn>
                  <a:cxn ang="0">
                    <a:pos x="35" y="74"/>
                  </a:cxn>
                  <a:cxn ang="0">
                    <a:pos x="25" y="0"/>
                  </a:cxn>
                </a:cxnLst>
                <a:rect l="0" t="0" r="r" b="b"/>
                <a:pathLst>
                  <a:path w="35" h="74">
                    <a:moveTo>
                      <a:pt x="26" y="1"/>
                    </a:moveTo>
                    <a:cubicBezTo>
                      <a:pt x="26" y="1"/>
                      <a:pt x="0" y="56"/>
                      <a:pt x="35" y="74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Freeform 40"/>
              <p:cNvSpPr/>
              <p:nvPr/>
            </p:nvSpPr>
            <p:spPr bwMode="auto">
              <a:xfrm>
                <a:off x="7578724" y="2041526"/>
                <a:ext cx="28575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0" y="74"/>
                  </a:cxn>
                  <a:cxn ang="0">
                    <a:pos x="0" y="0"/>
                  </a:cxn>
                </a:cxnLst>
                <a:rect l="0" t="0" r="r" b="b"/>
                <a:pathLst>
                  <a:path w="39" h="74">
                    <a:moveTo>
                      <a:pt x="0" y="1"/>
                    </a:moveTo>
                    <a:cubicBezTo>
                      <a:pt x="0" y="1"/>
                      <a:pt x="39" y="47"/>
                      <a:pt x="10" y="7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Freeform 41"/>
              <p:cNvSpPr/>
              <p:nvPr/>
            </p:nvSpPr>
            <p:spPr bwMode="auto">
              <a:xfrm>
                <a:off x="7600949" y="2074863"/>
                <a:ext cx="44450" cy="412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60" y="43"/>
                  </a:cxn>
                  <a:cxn ang="0">
                    <a:pos x="0" y="0"/>
                  </a:cxn>
                </a:cxnLst>
                <a:rect l="0" t="0" r="r" b="b"/>
                <a:pathLst>
                  <a:path w="60" h="56">
                    <a:moveTo>
                      <a:pt x="0" y="1"/>
                    </a:moveTo>
                    <a:cubicBezTo>
                      <a:pt x="0" y="1"/>
                      <a:pt x="23" y="56"/>
                      <a:pt x="60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42"/>
              <p:cNvSpPr/>
              <p:nvPr/>
            </p:nvSpPr>
            <p:spPr bwMode="auto">
              <a:xfrm>
                <a:off x="7600949" y="2073276"/>
                <a:ext cx="44450" cy="317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1" y="43"/>
                  </a:cxn>
                  <a:cxn ang="0">
                    <a:pos x="0" y="0"/>
                  </a:cxn>
                </a:cxnLst>
                <a:rect l="0" t="0" r="r" b="b"/>
                <a:pathLst>
                  <a:path w="61" h="43">
                    <a:moveTo>
                      <a:pt x="1" y="1"/>
                    </a:moveTo>
                    <a:cubicBezTo>
                      <a:pt x="1" y="1"/>
                      <a:pt x="61" y="4"/>
                      <a:pt x="61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43"/>
              <p:cNvSpPr/>
              <p:nvPr/>
            </p:nvSpPr>
            <p:spPr bwMode="auto">
              <a:xfrm>
                <a:off x="7462837" y="1882776"/>
                <a:ext cx="25400" cy="53975"/>
              </a:xfrm>
              <a:custGeom>
                <a:avLst/>
                <a:gdLst/>
                <a:ahLst/>
                <a:cxnLst>
                  <a:cxn ang="0">
                    <a:pos x="24" y="1"/>
                  </a:cxn>
                  <a:cxn ang="0">
                    <a:pos x="35" y="73"/>
                  </a:cxn>
                  <a:cxn ang="0">
                    <a:pos x="24" y="0"/>
                  </a:cxn>
                </a:cxnLst>
                <a:rect l="0" t="0" r="r" b="b"/>
                <a:pathLst>
                  <a:path w="35" h="73">
                    <a:moveTo>
                      <a:pt x="24" y="1"/>
                    </a:moveTo>
                    <a:cubicBezTo>
                      <a:pt x="24" y="1"/>
                      <a:pt x="0" y="57"/>
                      <a:pt x="35" y="73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6" name="Freeform 44"/>
              <p:cNvSpPr/>
              <p:nvPr/>
            </p:nvSpPr>
            <p:spPr bwMode="auto">
              <a:xfrm>
                <a:off x="7480299" y="1882776"/>
                <a:ext cx="30163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1" y="73"/>
                  </a:cxn>
                  <a:cxn ang="0">
                    <a:pos x="0" y="0"/>
                  </a:cxn>
                </a:cxnLst>
                <a:rect l="0" t="0" r="r" b="b"/>
                <a:pathLst>
                  <a:path w="40" h="73">
                    <a:moveTo>
                      <a:pt x="0" y="1"/>
                    </a:moveTo>
                    <a:cubicBezTo>
                      <a:pt x="0" y="1"/>
                      <a:pt x="40" y="46"/>
                      <a:pt x="11" y="7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7" name="Freeform 45"/>
              <p:cNvSpPr/>
              <p:nvPr/>
            </p:nvSpPr>
            <p:spPr bwMode="auto">
              <a:xfrm>
                <a:off x="7459662" y="1930401"/>
                <a:ext cx="28575" cy="49212"/>
              </a:xfrm>
              <a:custGeom>
                <a:avLst/>
                <a:gdLst/>
                <a:ahLst/>
                <a:cxnLst>
                  <a:cxn ang="0">
                    <a:pos x="5" y="1"/>
                  </a:cxn>
                  <a:cxn ang="0">
                    <a:pos x="39" y="66"/>
                  </a:cxn>
                  <a:cxn ang="0">
                    <a:pos x="5" y="0"/>
                  </a:cxn>
                </a:cxnLst>
                <a:rect l="0" t="0" r="r" b="b"/>
                <a:pathLst>
                  <a:path w="39" h="66">
                    <a:moveTo>
                      <a:pt x="5" y="1"/>
                    </a:moveTo>
                    <a:cubicBezTo>
                      <a:pt x="5" y="1"/>
                      <a:pt x="0" y="61"/>
                      <a:pt x="39" y="66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8" name="Freeform 46"/>
              <p:cNvSpPr/>
              <p:nvPr/>
            </p:nvSpPr>
            <p:spPr bwMode="auto">
              <a:xfrm>
                <a:off x="7462837" y="1930401"/>
                <a:ext cx="39688" cy="49212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5" y="65"/>
                  </a:cxn>
                  <a:cxn ang="0">
                    <a:pos x="0" y="0"/>
                  </a:cxn>
                </a:cxnLst>
                <a:rect l="0" t="0" r="r" b="b"/>
                <a:pathLst>
                  <a:path w="53" h="65">
                    <a:moveTo>
                      <a:pt x="1" y="1"/>
                    </a:moveTo>
                    <a:cubicBezTo>
                      <a:pt x="1" y="1"/>
                      <a:pt x="53" y="31"/>
                      <a:pt x="35" y="6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47"/>
              <p:cNvSpPr/>
              <p:nvPr/>
            </p:nvSpPr>
            <p:spPr bwMode="auto">
              <a:xfrm>
                <a:off x="7453312" y="1978026"/>
                <a:ext cx="44450" cy="42862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0" y="44"/>
                  </a:cxn>
                  <a:cxn ang="0">
                    <a:pos x="0" y="0"/>
                  </a:cxn>
                </a:cxnLst>
                <a:rect l="0" t="0" r="r" b="b"/>
                <a:pathLst>
                  <a:path w="60" h="57">
                    <a:moveTo>
                      <a:pt x="1" y="1"/>
                    </a:moveTo>
                    <a:cubicBezTo>
                      <a:pt x="1" y="1"/>
                      <a:pt x="23" y="57"/>
                      <a:pt x="60" y="4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0" name="Freeform 48"/>
              <p:cNvSpPr/>
              <p:nvPr/>
            </p:nvSpPr>
            <p:spPr bwMode="auto">
              <a:xfrm>
                <a:off x="7453312" y="1978026"/>
                <a:ext cx="46038" cy="31750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61" y="43"/>
                  </a:cxn>
                  <a:cxn ang="0">
                    <a:pos x="0" y="0"/>
                  </a:cxn>
                </a:cxnLst>
                <a:rect l="0" t="0" r="r" b="b"/>
                <a:pathLst>
                  <a:path w="61" h="43">
                    <a:moveTo>
                      <a:pt x="1" y="0"/>
                    </a:moveTo>
                    <a:cubicBezTo>
                      <a:pt x="1" y="0"/>
                      <a:pt x="61" y="4"/>
                      <a:pt x="61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1" name="Freeform 49"/>
              <p:cNvSpPr/>
              <p:nvPr/>
            </p:nvSpPr>
            <p:spPr bwMode="auto">
              <a:xfrm>
                <a:off x="7464424" y="2020888"/>
                <a:ext cx="49213" cy="38100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67" y="31"/>
                  </a:cxn>
                  <a:cxn ang="0">
                    <a:pos x="0" y="0"/>
                  </a:cxn>
                </a:cxnLst>
                <a:rect l="0" t="0" r="r" b="b"/>
                <a:pathLst>
                  <a:path w="67" h="51">
                    <a:moveTo>
                      <a:pt x="1" y="0"/>
                    </a:moveTo>
                    <a:cubicBezTo>
                      <a:pt x="1" y="0"/>
                      <a:pt x="33" y="51"/>
                      <a:pt x="67" y="3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2" name="Freeform 50"/>
              <p:cNvSpPr/>
              <p:nvPr/>
            </p:nvSpPr>
            <p:spPr bwMode="auto">
              <a:xfrm>
                <a:off x="7464424" y="2014538"/>
                <a:ext cx="49213" cy="28575"/>
              </a:xfrm>
              <a:custGeom>
                <a:avLst/>
                <a:gdLst/>
                <a:ahLst/>
                <a:cxnLst>
                  <a:cxn ang="0">
                    <a:pos x="1" y="7"/>
                  </a:cxn>
                  <a:cxn ang="0">
                    <a:pos x="68" y="38"/>
                  </a:cxn>
                  <a:cxn ang="0">
                    <a:pos x="0" y="7"/>
                  </a:cxn>
                </a:cxnLst>
                <a:rect l="0" t="0" r="r" b="b"/>
                <a:pathLst>
                  <a:path w="68" h="38">
                    <a:moveTo>
                      <a:pt x="1" y="7"/>
                    </a:moveTo>
                    <a:cubicBezTo>
                      <a:pt x="1" y="7"/>
                      <a:pt x="61" y="0"/>
                      <a:pt x="68" y="38"/>
                    </a:cubicBezTo>
                    <a:cubicBezTo>
                      <a:pt x="0" y="7"/>
                      <a:pt x="0" y="7"/>
                      <a:pt x="0" y="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3" name="Freeform 51"/>
              <p:cNvSpPr/>
              <p:nvPr/>
            </p:nvSpPr>
            <p:spPr bwMode="auto">
              <a:xfrm>
                <a:off x="7485062" y="2057401"/>
                <a:ext cx="52388" cy="33337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71" y="23"/>
                  </a:cxn>
                  <a:cxn ang="0">
                    <a:pos x="0" y="0"/>
                  </a:cxn>
                </a:cxnLst>
                <a:rect l="0" t="0" r="r" b="b"/>
                <a:pathLst>
                  <a:path w="71" h="46">
                    <a:moveTo>
                      <a:pt x="1" y="0"/>
                    </a:moveTo>
                    <a:cubicBezTo>
                      <a:pt x="1" y="0"/>
                      <a:pt x="39" y="46"/>
                      <a:pt x="71" y="2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4" name="Freeform 52"/>
              <p:cNvSpPr/>
              <p:nvPr/>
            </p:nvSpPr>
            <p:spPr bwMode="auto">
              <a:xfrm>
                <a:off x="7485062" y="2044701"/>
                <a:ext cx="52388" cy="28575"/>
              </a:xfrm>
              <a:custGeom>
                <a:avLst/>
                <a:gdLst/>
                <a:ahLst/>
                <a:cxnLst>
                  <a:cxn ang="0">
                    <a:pos x="1" y="15"/>
                  </a:cxn>
                  <a:cxn ang="0">
                    <a:pos x="71" y="38"/>
                  </a:cxn>
                  <a:cxn ang="0">
                    <a:pos x="0" y="15"/>
                  </a:cxn>
                </a:cxnLst>
                <a:rect l="0" t="0" r="r" b="b"/>
                <a:pathLst>
                  <a:path w="71" h="38">
                    <a:moveTo>
                      <a:pt x="1" y="15"/>
                    </a:moveTo>
                    <a:cubicBezTo>
                      <a:pt x="1" y="15"/>
                      <a:pt x="60" y="0"/>
                      <a:pt x="71" y="38"/>
                    </a:cubicBezTo>
                    <a:cubicBezTo>
                      <a:pt x="0" y="15"/>
                      <a:pt x="0" y="15"/>
                      <a:pt x="0" y="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5" name="Freeform 53"/>
              <p:cNvSpPr/>
              <p:nvPr/>
            </p:nvSpPr>
            <p:spPr bwMode="auto">
              <a:xfrm>
                <a:off x="7518399" y="2090738"/>
                <a:ext cx="53975" cy="30162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73" y="13"/>
                  </a:cxn>
                  <a:cxn ang="0">
                    <a:pos x="0" y="0"/>
                  </a:cxn>
                </a:cxnLst>
                <a:rect l="0" t="0" r="r" b="b"/>
                <a:pathLst>
                  <a:path w="73" h="41">
                    <a:moveTo>
                      <a:pt x="1" y="0"/>
                    </a:moveTo>
                    <a:cubicBezTo>
                      <a:pt x="1" y="0"/>
                      <a:pt x="46" y="41"/>
                      <a:pt x="73" y="1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6" name="Freeform 54"/>
              <p:cNvSpPr/>
              <p:nvPr/>
            </p:nvSpPr>
            <p:spPr bwMode="auto">
              <a:xfrm>
                <a:off x="7518399" y="2073276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23"/>
                  </a:cxn>
                  <a:cxn ang="0">
                    <a:pos x="73" y="36"/>
                  </a:cxn>
                  <a:cxn ang="0">
                    <a:pos x="0" y="23"/>
                  </a:cxn>
                </a:cxnLst>
                <a:rect l="0" t="0" r="r" b="b"/>
                <a:pathLst>
                  <a:path w="73" h="36">
                    <a:moveTo>
                      <a:pt x="1" y="23"/>
                    </a:moveTo>
                    <a:cubicBezTo>
                      <a:pt x="1" y="23"/>
                      <a:pt x="57" y="0"/>
                      <a:pt x="73" y="36"/>
                    </a:cubicBezTo>
                    <a:cubicBezTo>
                      <a:pt x="0" y="23"/>
                      <a:pt x="0" y="23"/>
                      <a:pt x="0" y="2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7" name="Freeform 55"/>
              <p:cNvSpPr/>
              <p:nvPr/>
            </p:nvSpPr>
            <p:spPr bwMode="auto">
              <a:xfrm>
                <a:off x="7554912" y="2111376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16"/>
                  </a:cxn>
                  <a:cxn ang="0">
                    <a:pos x="72" y="0"/>
                  </a:cxn>
                  <a:cxn ang="0">
                    <a:pos x="0" y="16"/>
                  </a:cxn>
                </a:cxnLst>
                <a:rect l="0" t="0" r="r" b="b"/>
                <a:pathLst>
                  <a:path w="72" h="36">
                    <a:moveTo>
                      <a:pt x="1" y="16"/>
                    </a:moveTo>
                    <a:cubicBezTo>
                      <a:pt x="1" y="16"/>
                      <a:pt x="58" y="36"/>
                      <a:pt x="72" y="0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8" name="Freeform 56"/>
              <p:cNvSpPr/>
              <p:nvPr/>
            </p:nvSpPr>
            <p:spPr bwMode="auto">
              <a:xfrm>
                <a:off x="7554912" y="2090738"/>
                <a:ext cx="53975" cy="31750"/>
              </a:xfrm>
              <a:custGeom>
                <a:avLst/>
                <a:gdLst/>
                <a:ahLst/>
                <a:cxnLst>
                  <a:cxn ang="0">
                    <a:pos x="1" y="43"/>
                  </a:cxn>
                  <a:cxn ang="0">
                    <a:pos x="72" y="27"/>
                  </a:cxn>
                  <a:cxn ang="0">
                    <a:pos x="0" y="43"/>
                  </a:cxn>
                </a:cxnLst>
                <a:rect l="0" t="0" r="r" b="b"/>
                <a:pathLst>
                  <a:path w="72" h="43">
                    <a:moveTo>
                      <a:pt x="1" y="43"/>
                    </a:moveTo>
                    <a:cubicBezTo>
                      <a:pt x="1" y="43"/>
                      <a:pt x="43" y="0"/>
                      <a:pt x="72" y="27"/>
                    </a:cubicBezTo>
                    <a:cubicBezTo>
                      <a:pt x="0" y="43"/>
                      <a:pt x="0" y="43"/>
                      <a:pt x="0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9" name="Freeform 57"/>
              <p:cNvSpPr/>
              <p:nvPr/>
            </p:nvSpPr>
            <p:spPr bwMode="auto">
              <a:xfrm>
                <a:off x="7594599" y="2127251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16"/>
                  </a:cxn>
                  <a:cxn ang="0">
                    <a:pos x="72" y="0"/>
                  </a:cxn>
                  <a:cxn ang="0">
                    <a:pos x="0" y="16"/>
                  </a:cxn>
                </a:cxnLst>
                <a:rect l="0" t="0" r="r" b="b"/>
                <a:pathLst>
                  <a:path w="72" h="37">
                    <a:moveTo>
                      <a:pt x="1" y="16"/>
                    </a:moveTo>
                    <a:cubicBezTo>
                      <a:pt x="1" y="16"/>
                      <a:pt x="57" y="37"/>
                      <a:pt x="72" y="0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58"/>
              <p:cNvSpPr/>
              <p:nvPr/>
            </p:nvSpPr>
            <p:spPr bwMode="auto">
              <a:xfrm>
                <a:off x="7594599" y="2106613"/>
                <a:ext cx="53975" cy="31750"/>
              </a:xfrm>
              <a:custGeom>
                <a:avLst/>
                <a:gdLst/>
                <a:ahLst/>
                <a:cxnLst>
                  <a:cxn ang="0">
                    <a:pos x="1" y="42"/>
                  </a:cxn>
                  <a:cxn ang="0">
                    <a:pos x="73" y="26"/>
                  </a:cxn>
                  <a:cxn ang="0">
                    <a:pos x="0" y="43"/>
                  </a:cxn>
                </a:cxnLst>
                <a:rect l="0" t="0" r="r" b="b"/>
                <a:pathLst>
                  <a:path w="73" h="43">
                    <a:moveTo>
                      <a:pt x="1" y="42"/>
                    </a:moveTo>
                    <a:cubicBezTo>
                      <a:pt x="1" y="42"/>
                      <a:pt x="44" y="0"/>
                      <a:pt x="73" y="26"/>
                    </a:cubicBezTo>
                    <a:cubicBezTo>
                      <a:pt x="0" y="43"/>
                      <a:pt x="0" y="43"/>
                      <a:pt x="0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1" name="Freeform 59"/>
              <p:cNvSpPr/>
              <p:nvPr/>
            </p:nvSpPr>
            <p:spPr bwMode="auto">
              <a:xfrm>
                <a:off x="782796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0" y="75"/>
                  </a:cxn>
                  <a:cxn ang="0">
                    <a:pos x="0" y="0"/>
                  </a:cxn>
                </a:cxnLst>
                <a:rect l="0" t="0" r="r" b="b"/>
                <a:pathLst>
                  <a:path w="32" h="75">
                    <a:moveTo>
                      <a:pt x="0" y="1"/>
                    </a:moveTo>
                    <a:cubicBezTo>
                      <a:pt x="0" y="1"/>
                      <a:pt x="32" y="52"/>
                      <a:pt x="0" y="7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2" name="Freeform 60"/>
              <p:cNvSpPr/>
              <p:nvPr/>
            </p:nvSpPr>
            <p:spPr bwMode="auto">
              <a:xfrm>
                <a:off x="780256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75"/>
                  </a:cxn>
                  <a:cxn ang="0">
                    <a:pos x="33" y="0"/>
                  </a:cxn>
                </a:cxnLst>
                <a:rect l="0" t="0" r="r" b="b"/>
                <a:pathLst>
                  <a:path w="33" h="75">
                    <a:moveTo>
                      <a:pt x="33" y="1"/>
                    </a:moveTo>
                    <a:cubicBezTo>
                      <a:pt x="33" y="1"/>
                      <a:pt x="0" y="52"/>
                      <a:pt x="33" y="75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3" name="Freeform 61"/>
              <p:cNvSpPr/>
              <p:nvPr/>
            </p:nvSpPr>
            <p:spPr bwMode="auto">
              <a:xfrm>
                <a:off x="7777162" y="1824038"/>
                <a:ext cx="39688" cy="47625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7" y="64"/>
                  </a:cxn>
                  <a:cxn ang="0">
                    <a:pos x="0" y="0"/>
                  </a:cxn>
                </a:cxnLst>
                <a:rect l="0" t="0" r="r" b="b"/>
                <a:pathLst>
                  <a:path w="54" h="64">
                    <a:moveTo>
                      <a:pt x="1" y="1"/>
                    </a:moveTo>
                    <a:cubicBezTo>
                      <a:pt x="1" y="1"/>
                      <a:pt x="54" y="29"/>
                      <a:pt x="37" y="6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4" name="Freeform 62"/>
              <p:cNvSpPr/>
              <p:nvPr/>
            </p:nvSpPr>
            <p:spPr bwMode="auto">
              <a:xfrm>
                <a:off x="7773987" y="1824038"/>
                <a:ext cx="30163" cy="47625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39" y="65"/>
                  </a:cxn>
                  <a:cxn ang="0">
                    <a:pos x="3" y="0"/>
                  </a:cxn>
                </a:cxnLst>
                <a:rect l="0" t="0" r="r" b="b"/>
                <a:pathLst>
                  <a:path w="39" h="65">
                    <a:moveTo>
                      <a:pt x="3" y="1"/>
                    </a:moveTo>
                    <a:cubicBezTo>
                      <a:pt x="3" y="1"/>
                      <a:pt x="0" y="61"/>
                      <a:pt x="39" y="6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5" name="Freeform 63"/>
              <p:cNvSpPr/>
              <p:nvPr/>
            </p:nvSpPr>
            <p:spPr bwMode="auto">
              <a:xfrm>
                <a:off x="7778749" y="1873251"/>
                <a:ext cx="44450" cy="317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1" y="42"/>
                  </a:cxn>
                  <a:cxn ang="0">
                    <a:pos x="0" y="0"/>
                  </a:cxn>
                </a:cxnLst>
                <a:rect l="0" t="0" r="r" b="b"/>
                <a:pathLst>
                  <a:path w="61" h="42">
                    <a:moveTo>
                      <a:pt x="1" y="1"/>
                    </a:moveTo>
                    <a:cubicBezTo>
                      <a:pt x="1" y="1"/>
                      <a:pt x="61" y="3"/>
                      <a:pt x="61" y="4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6" name="Freeform 64"/>
              <p:cNvSpPr/>
              <p:nvPr/>
            </p:nvSpPr>
            <p:spPr bwMode="auto">
              <a:xfrm>
                <a:off x="7777162" y="1874838"/>
                <a:ext cx="46038" cy="41275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2" y="42"/>
                  </a:cxn>
                  <a:cxn ang="0">
                    <a:pos x="0" y="0"/>
                  </a:cxn>
                </a:cxnLst>
                <a:rect l="0" t="0" r="r" b="b"/>
                <a:pathLst>
                  <a:path w="62" h="56">
                    <a:moveTo>
                      <a:pt x="1" y="1"/>
                    </a:moveTo>
                    <a:cubicBezTo>
                      <a:pt x="1" y="1"/>
                      <a:pt x="25" y="56"/>
                      <a:pt x="62" y="4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7" name="Freeform 65"/>
              <p:cNvSpPr/>
              <p:nvPr/>
            </p:nvSpPr>
            <p:spPr bwMode="auto">
              <a:xfrm>
                <a:off x="7799387" y="1912938"/>
                <a:ext cx="41275" cy="4286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6" y="58"/>
                  </a:cxn>
                  <a:cxn ang="0">
                    <a:pos x="0" y="0"/>
                  </a:cxn>
                </a:cxnLst>
                <a:rect l="0" t="0" r="r" b="b"/>
                <a:pathLst>
                  <a:path w="57" h="58">
                    <a:moveTo>
                      <a:pt x="0" y="0"/>
                    </a:moveTo>
                    <a:cubicBezTo>
                      <a:pt x="0" y="0"/>
                      <a:pt x="57" y="20"/>
                      <a:pt x="46" y="5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8" name="Freeform 66"/>
              <p:cNvSpPr/>
              <p:nvPr/>
            </p:nvSpPr>
            <p:spPr bwMode="auto">
              <a:xfrm>
                <a:off x="7797799" y="1912938"/>
                <a:ext cx="34925" cy="444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46" y="58"/>
                  </a:cxn>
                  <a:cxn ang="0">
                    <a:pos x="0" y="0"/>
                  </a:cxn>
                </a:cxnLst>
                <a:rect l="0" t="0" r="r" b="b"/>
                <a:pathLst>
                  <a:path w="46" h="61">
                    <a:moveTo>
                      <a:pt x="1" y="1"/>
                    </a:moveTo>
                    <a:cubicBezTo>
                      <a:pt x="1" y="1"/>
                      <a:pt x="7" y="61"/>
                      <a:pt x="46" y="5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9" name="Freeform 67"/>
              <p:cNvSpPr/>
              <p:nvPr/>
            </p:nvSpPr>
            <p:spPr bwMode="auto">
              <a:xfrm>
                <a:off x="7802562" y="1951038"/>
                <a:ext cx="38100" cy="5080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0" y="68"/>
                  </a:cxn>
                  <a:cxn ang="0">
                    <a:pos x="0" y="0"/>
                  </a:cxn>
                </a:cxnLst>
                <a:rect l="0" t="0" r="r" b="b"/>
                <a:pathLst>
                  <a:path w="51" h="68">
                    <a:moveTo>
                      <a:pt x="1" y="1"/>
                    </a:moveTo>
                    <a:cubicBezTo>
                      <a:pt x="1" y="1"/>
                      <a:pt x="51" y="35"/>
                      <a:pt x="30" y="6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0" name="Freeform 68"/>
              <p:cNvSpPr/>
              <p:nvPr/>
            </p:nvSpPr>
            <p:spPr bwMode="auto">
              <a:xfrm>
                <a:off x="7796212" y="1952626"/>
                <a:ext cx="28575" cy="50800"/>
              </a:xfrm>
              <a:custGeom>
                <a:avLst/>
                <a:gdLst/>
                <a:ahLst/>
                <a:cxnLst>
                  <a:cxn ang="0">
                    <a:pos x="9" y="1"/>
                  </a:cxn>
                  <a:cxn ang="0">
                    <a:pos x="38" y="68"/>
                  </a:cxn>
                  <a:cxn ang="0">
                    <a:pos x="8" y="0"/>
                  </a:cxn>
                </a:cxnLst>
                <a:rect l="0" t="0" r="r" b="b"/>
                <a:pathLst>
                  <a:path w="38" h="68">
                    <a:moveTo>
                      <a:pt x="9" y="1"/>
                    </a:moveTo>
                    <a:cubicBezTo>
                      <a:pt x="9" y="1"/>
                      <a:pt x="0" y="60"/>
                      <a:pt x="38" y="68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1" name="Freeform 69"/>
              <p:cNvSpPr/>
              <p:nvPr/>
            </p:nvSpPr>
            <p:spPr bwMode="auto">
              <a:xfrm>
                <a:off x="7796212" y="1993901"/>
                <a:ext cx="30163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5" y="73"/>
                  </a:cxn>
                  <a:cxn ang="0">
                    <a:pos x="0" y="0"/>
                  </a:cxn>
                </a:cxnLst>
                <a:rect l="0" t="0" r="r" b="b"/>
                <a:pathLst>
                  <a:path w="42" h="73">
                    <a:moveTo>
                      <a:pt x="0" y="1"/>
                    </a:moveTo>
                    <a:cubicBezTo>
                      <a:pt x="0" y="1"/>
                      <a:pt x="42" y="45"/>
                      <a:pt x="15" y="7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2" name="Freeform 70"/>
              <p:cNvSpPr/>
              <p:nvPr/>
            </p:nvSpPr>
            <p:spPr bwMode="auto">
              <a:xfrm>
                <a:off x="7780337" y="1995488"/>
                <a:ext cx="25400" cy="52387"/>
              </a:xfrm>
              <a:custGeom>
                <a:avLst/>
                <a:gdLst/>
                <a:ahLst/>
                <a:cxnLst>
                  <a:cxn ang="0">
                    <a:pos x="21" y="1"/>
                  </a:cxn>
                  <a:cxn ang="0">
                    <a:pos x="36" y="72"/>
                  </a:cxn>
                  <a:cxn ang="0">
                    <a:pos x="21" y="0"/>
                  </a:cxn>
                </a:cxnLst>
                <a:rect l="0" t="0" r="r" b="b"/>
                <a:pathLst>
                  <a:path w="36" h="72">
                    <a:moveTo>
                      <a:pt x="21" y="1"/>
                    </a:moveTo>
                    <a:cubicBezTo>
                      <a:pt x="21" y="1"/>
                      <a:pt x="0" y="57"/>
                      <a:pt x="36" y="72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3" name="Freeform 71"/>
              <p:cNvSpPr/>
              <p:nvPr/>
            </p:nvSpPr>
            <p:spPr bwMode="auto">
              <a:xfrm>
                <a:off x="7777162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3" y="74"/>
                  </a:cxn>
                  <a:cxn ang="0">
                    <a:pos x="0" y="0"/>
                  </a:cxn>
                </a:cxnLst>
                <a:rect l="0" t="0" r="r" b="b"/>
                <a:pathLst>
                  <a:path w="35" h="74">
                    <a:moveTo>
                      <a:pt x="0" y="1"/>
                    </a:moveTo>
                    <a:cubicBezTo>
                      <a:pt x="0" y="1"/>
                      <a:pt x="35" y="50"/>
                      <a:pt x="3" y="7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4" name="Freeform 72"/>
              <p:cNvSpPr/>
              <p:nvPr/>
            </p:nvSpPr>
            <p:spPr bwMode="auto">
              <a:xfrm>
                <a:off x="7753349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33" y="74"/>
                  </a:cxn>
                  <a:cxn ang="0">
                    <a:pos x="30" y="0"/>
                  </a:cxn>
                </a:cxnLst>
                <a:rect l="0" t="0" r="r" b="b"/>
                <a:pathLst>
                  <a:path w="33" h="74">
                    <a:moveTo>
                      <a:pt x="30" y="1"/>
                    </a:moveTo>
                    <a:cubicBezTo>
                      <a:pt x="30" y="1"/>
                      <a:pt x="0" y="53"/>
                      <a:pt x="33" y="74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5" name="Freeform 73"/>
              <p:cNvSpPr/>
              <p:nvPr/>
            </p:nvSpPr>
            <p:spPr bwMode="auto">
              <a:xfrm>
                <a:off x="7743824" y="2041526"/>
                <a:ext cx="26988" cy="53975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0" y="74"/>
                  </a:cxn>
                  <a:cxn ang="0">
                    <a:pos x="10" y="0"/>
                  </a:cxn>
                </a:cxnLst>
                <a:rect l="0" t="0" r="r" b="b"/>
                <a:pathLst>
                  <a:path w="35" h="74">
                    <a:moveTo>
                      <a:pt x="10" y="1"/>
                    </a:moveTo>
                    <a:cubicBezTo>
                      <a:pt x="10" y="1"/>
                      <a:pt x="35" y="56"/>
                      <a:pt x="0" y="74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6" name="Freeform 74"/>
              <p:cNvSpPr/>
              <p:nvPr/>
            </p:nvSpPr>
            <p:spPr bwMode="auto">
              <a:xfrm>
                <a:off x="7721599" y="2041526"/>
                <a:ext cx="28575" cy="5397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29" y="74"/>
                  </a:cxn>
                  <a:cxn ang="0">
                    <a:pos x="39" y="0"/>
                  </a:cxn>
                </a:cxnLst>
                <a:rect l="0" t="0" r="r" b="b"/>
                <a:pathLst>
                  <a:path w="39" h="74">
                    <a:moveTo>
                      <a:pt x="39" y="1"/>
                    </a:moveTo>
                    <a:cubicBezTo>
                      <a:pt x="39" y="1"/>
                      <a:pt x="0" y="47"/>
                      <a:pt x="29" y="7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7" name="Freeform 75"/>
              <p:cNvSpPr/>
              <p:nvPr/>
            </p:nvSpPr>
            <p:spPr bwMode="auto">
              <a:xfrm>
                <a:off x="7685087" y="2074863"/>
                <a:ext cx="44450" cy="412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3"/>
                  </a:cxn>
                  <a:cxn ang="0">
                    <a:pos x="61" y="0"/>
                  </a:cxn>
                </a:cxnLst>
                <a:rect l="0" t="0" r="r" b="b"/>
                <a:pathLst>
                  <a:path w="61" h="56">
                    <a:moveTo>
                      <a:pt x="60" y="1"/>
                    </a:moveTo>
                    <a:cubicBezTo>
                      <a:pt x="60" y="1"/>
                      <a:pt x="37" y="56"/>
                      <a:pt x="0" y="43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8" name="Freeform 76"/>
              <p:cNvSpPr/>
              <p:nvPr/>
            </p:nvSpPr>
            <p:spPr bwMode="auto">
              <a:xfrm>
                <a:off x="7685087" y="2073276"/>
                <a:ext cx="42863" cy="31750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3"/>
                  </a:cxn>
                  <a:cxn ang="0">
                    <a:pos x="60" y="0"/>
                  </a:cxn>
                </a:cxnLst>
                <a:rect l="0" t="0" r="r" b="b"/>
                <a:pathLst>
                  <a:path w="60" h="43">
                    <a:moveTo>
                      <a:pt x="60" y="1"/>
                    </a:moveTo>
                    <a:cubicBezTo>
                      <a:pt x="60" y="1"/>
                      <a:pt x="0" y="4"/>
                      <a:pt x="0" y="43"/>
                    </a:cubicBezTo>
                    <a:cubicBezTo>
                      <a:pt x="60" y="0"/>
                      <a:pt x="60" y="0"/>
                      <a:pt x="6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9" name="Freeform 77"/>
              <p:cNvSpPr/>
              <p:nvPr/>
            </p:nvSpPr>
            <p:spPr bwMode="auto">
              <a:xfrm>
                <a:off x="7840662" y="1882776"/>
                <a:ext cx="26988" cy="53975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0" y="73"/>
                  </a:cxn>
                  <a:cxn ang="0">
                    <a:pos x="12" y="0"/>
                  </a:cxn>
                </a:cxnLst>
                <a:rect l="0" t="0" r="r" b="b"/>
                <a:pathLst>
                  <a:path w="35" h="73">
                    <a:moveTo>
                      <a:pt x="12" y="1"/>
                    </a:moveTo>
                    <a:cubicBezTo>
                      <a:pt x="12" y="1"/>
                      <a:pt x="35" y="57"/>
                      <a:pt x="0" y="73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0" name="Freeform 78"/>
              <p:cNvSpPr/>
              <p:nvPr/>
            </p:nvSpPr>
            <p:spPr bwMode="auto">
              <a:xfrm>
                <a:off x="7820024" y="1882776"/>
                <a:ext cx="28575" cy="53975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28" y="73"/>
                  </a:cxn>
                  <a:cxn ang="0">
                    <a:pos x="40" y="0"/>
                  </a:cxn>
                </a:cxnLst>
                <a:rect l="0" t="0" r="r" b="b"/>
                <a:pathLst>
                  <a:path w="40" h="73">
                    <a:moveTo>
                      <a:pt x="40" y="1"/>
                    </a:moveTo>
                    <a:cubicBezTo>
                      <a:pt x="40" y="1"/>
                      <a:pt x="0" y="46"/>
                      <a:pt x="28" y="73"/>
                    </a:cubicBezTo>
                    <a:cubicBezTo>
                      <a:pt x="40" y="0"/>
                      <a:pt x="40" y="0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1" name="Freeform 79"/>
              <p:cNvSpPr/>
              <p:nvPr/>
            </p:nvSpPr>
            <p:spPr bwMode="auto">
              <a:xfrm>
                <a:off x="7840662" y="1930401"/>
                <a:ext cx="28575" cy="49212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0" y="66"/>
                  </a:cxn>
                  <a:cxn ang="0">
                    <a:pos x="35" y="0"/>
                  </a:cxn>
                </a:cxnLst>
                <a:rect l="0" t="0" r="r" b="b"/>
                <a:pathLst>
                  <a:path w="39" h="66">
                    <a:moveTo>
                      <a:pt x="34" y="1"/>
                    </a:moveTo>
                    <a:cubicBezTo>
                      <a:pt x="34" y="1"/>
                      <a:pt x="39" y="61"/>
                      <a:pt x="0" y="66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2" name="Freeform 80"/>
              <p:cNvSpPr/>
              <p:nvPr/>
            </p:nvSpPr>
            <p:spPr bwMode="auto">
              <a:xfrm>
                <a:off x="7826374" y="1930401"/>
                <a:ext cx="39688" cy="49212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19" y="65"/>
                  </a:cxn>
                  <a:cxn ang="0">
                    <a:pos x="53" y="0"/>
                  </a:cxn>
                </a:cxnLst>
                <a:rect l="0" t="0" r="r" b="b"/>
                <a:pathLst>
                  <a:path w="53" h="65">
                    <a:moveTo>
                      <a:pt x="53" y="1"/>
                    </a:moveTo>
                    <a:cubicBezTo>
                      <a:pt x="53" y="1"/>
                      <a:pt x="0" y="31"/>
                      <a:pt x="19" y="65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3" name="Freeform 81"/>
              <p:cNvSpPr/>
              <p:nvPr/>
            </p:nvSpPr>
            <p:spPr bwMode="auto">
              <a:xfrm>
                <a:off x="7831137" y="1978026"/>
                <a:ext cx="46038" cy="42862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4"/>
                  </a:cxn>
                  <a:cxn ang="0">
                    <a:pos x="61" y="0"/>
                  </a:cxn>
                </a:cxnLst>
                <a:rect l="0" t="0" r="r" b="b"/>
                <a:pathLst>
                  <a:path w="61" h="57">
                    <a:moveTo>
                      <a:pt x="60" y="1"/>
                    </a:moveTo>
                    <a:cubicBezTo>
                      <a:pt x="60" y="1"/>
                      <a:pt x="37" y="57"/>
                      <a:pt x="0" y="44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4" name="Freeform 82"/>
              <p:cNvSpPr/>
              <p:nvPr/>
            </p:nvSpPr>
            <p:spPr bwMode="auto">
              <a:xfrm>
                <a:off x="7831137" y="1978026"/>
                <a:ext cx="44450" cy="31750"/>
              </a:xfrm>
              <a:custGeom>
                <a:avLst/>
                <a:gdLst/>
                <a:ahLst/>
                <a:cxnLst>
                  <a:cxn ang="0">
                    <a:pos x="60" y="0"/>
                  </a:cxn>
                  <a:cxn ang="0">
                    <a:pos x="1" y="43"/>
                  </a:cxn>
                  <a:cxn ang="0">
                    <a:pos x="61" y="0"/>
                  </a:cxn>
                </a:cxnLst>
                <a:rect l="0" t="0" r="r" b="b"/>
                <a:pathLst>
                  <a:path w="61" h="43">
                    <a:moveTo>
                      <a:pt x="60" y="0"/>
                    </a:moveTo>
                    <a:cubicBezTo>
                      <a:pt x="60" y="0"/>
                      <a:pt x="0" y="4"/>
                      <a:pt x="1" y="43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5" name="Freeform 83"/>
              <p:cNvSpPr/>
              <p:nvPr/>
            </p:nvSpPr>
            <p:spPr bwMode="auto">
              <a:xfrm>
                <a:off x="7815262" y="2020888"/>
                <a:ext cx="50800" cy="3810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0" y="31"/>
                  </a:cxn>
                  <a:cxn ang="0">
                    <a:pos x="67" y="0"/>
                  </a:cxn>
                </a:cxnLst>
                <a:rect l="0" t="0" r="r" b="b"/>
                <a:pathLst>
                  <a:path w="67" h="51">
                    <a:moveTo>
                      <a:pt x="67" y="0"/>
                    </a:moveTo>
                    <a:cubicBezTo>
                      <a:pt x="67" y="0"/>
                      <a:pt x="34" y="51"/>
                      <a:pt x="0" y="31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6" name="Freeform 84"/>
              <p:cNvSpPr/>
              <p:nvPr/>
            </p:nvSpPr>
            <p:spPr bwMode="auto">
              <a:xfrm>
                <a:off x="7815262" y="2014538"/>
                <a:ext cx="50800" cy="28575"/>
              </a:xfrm>
              <a:custGeom>
                <a:avLst/>
                <a:gdLst/>
                <a:ahLst/>
                <a:cxnLst>
                  <a:cxn ang="0">
                    <a:pos x="66" y="7"/>
                  </a:cxn>
                  <a:cxn ang="0">
                    <a:pos x="0" y="38"/>
                  </a:cxn>
                  <a:cxn ang="0">
                    <a:pos x="67" y="7"/>
                  </a:cxn>
                </a:cxnLst>
                <a:rect l="0" t="0" r="r" b="b"/>
                <a:pathLst>
                  <a:path w="67" h="38">
                    <a:moveTo>
                      <a:pt x="66" y="7"/>
                    </a:moveTo>
                    <a:cubicBezTo>
                      <a:pt x="66" y="7"/>
                      <a:pt x="6" y="0"/>
                      <a:pt x="0" y="38"/>
                    </a:cubicBezTo>
                    <a:cubicBezTo>
                      <a:pt x="67" y="7"/>
                      <a:pt x="67" y="7"/>
                      <a:pt x="67" y="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7" name="Freeform 85"/>
              <p:cNvSpPr/>
              <p:nvPr/>
            </p:nvSpPr>
            <p:spPr bwMode="auto">
              <a:xfrm>
                <a:off x="7793037" y="2057401"/>
                <a:ext cx="50800" cy="33337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0" y="23"/>
                  </a:cxn>
                  <a:cxn ang="0">
                    <a:pos x="70" y="0"/>
                  </a:cxn>
                </a:cxnLst>
                <a:rect l="0" t="0" r="r" b="b"/>
                <a:pathLst>
                  <a:path w="70" h="46">
                    <a:moveTo>
                      <a:pt x="69" y="0"/>
                    </a:moveTo>
                    <a:cubicBezTo>
                      <a:pt x="69" y="0"/>
                      <a:pt x="31" y="46"/>
                      <a:pt x="0" y="23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8" name="Freeform 86"/>
              <p:cNvSpPr/>
              <p:nvPr/>
            </p:nvSpPr>
            <p:spPr bwMode="auto">
              <a:xfrm>
                <a:off x="7793037" y="2044701"/>
                <a:ext cx="50800" cy="28575"/>
              </a:xfrm>
              <a:custGeom>
                <a:avLst/>
                <a:gdLst/>
                <a:ahLst/>
                <a:cxnLst>
                  <a:cxn ang="0">
                    <a:pos x="69" y="15"/>
                  </a:cxn>
                  <a:cxn ang="0">
                    <a:pos x="0" y="38"/>
                  </a:cxn>
                  <a:cxn ang="0">
                    <a:pos x="70" y="15"/>
                  </a:cxn>
                </a:cxnLst>
                <a:rect l="0" t="0" r="r" b="b"/>
                <a:pathLst>
                  <a:path w="70" h="38">
                    <a:moveTo>
                      <a:pt x="69" y="15"/>
                    </a:moveTo>
                    <a:cubicBezTo>
                      <a:pt x="69" y="15"/>
                      <a:pt x="11" y="0"/>
                      <a:pt x="0" y="38"/>
                    </a:cubicBezTo>
                    <a:cubicBezTo>
                      <a:pt x="70" y="15"/>
                      <a:pt x="70" y="15"/>
                      <a:pt x="70" y="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9" name="Freeform 87"/>
              <p:cNvSpPr/>
              <p:nvPr/>
            </p:nvSpPr>
            <p:spPr bwMode="auto">
              <a:xfrm>
                <a:off x="7756524" y="2090738"/>
                <a:ext cx="53975" cy="30162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0" y="13"/>
                  </a:cxn>
                  <a:cxn ang="0">
                    <a:pos x="73" y="0"/>
                  </a:cxn>
                </a:cxnLst>
                <a:rect l="0" t="0" r="r" b="b"/>
                <a:pathLst>
                  <a:path w="73" h="41">
                    <a:moveTo>
                      <a:pt x="72" y="0"/>
                    </a:moveTo>
                    <a:cubicBezTo>
                      <a:pt x="72" y="0"/>
                      <a:pt x="28" y="41"/>
                      <a:pt x="0" y="13"/>
                    </a:cubicBezTo>
                    <a:cubicBezTo>
                      <a:pt x="73" y="0"/>
                      <a:pt x="73" y="0"/>
                      <a:pt x="7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0" name="Freeform 88"/>
              <p:cNvSpPr/>
              <p:nvPr/>
            </p:nvSpPr>
            <p:spPr bwMode="auto">
              <a:xfrm>
                <a:off x="7756524" y="2073276"/>
                <a:ext cx="53975" cy="26987"/>
              </a:xfrm>
              <a:custGeom>
                <a:avLst/>
                <a:gdLst/>
                <a:ahLst/>
                <a:cxnLst>
                  <a:cxn ang="0">
                    <a:pos x="72" y="23"/>
                  </a:cxn>
                  <a:cxn ang="0">
                    <a:pos x="0" y="36"/>
                  </a:cxn>
                  <a:cxn ang="0">
                    <a:pos x="73" y="23"/>
                  </a:cxn>
                </a:cxnLst>
                <a:rect l="0" t="0" r="r" b="b"/>
                <a:pathLst>
                  <a:path w="73" h="36">
                    <a:moveTo>
                      <a:pt x="72" y="23"/>
                    </a:moveTo>
                    <a:cubicBezTo>
                      <a:pt x="72" y="23"/>
                      <a:pt x="17" y="0"/>
                      <a:pt x="0" y="36"/>
                    </a:cubicBezTo>
                    <a:cubicBezTo>
                      <a:pt x="73" y="23"/>
                      <a:pt x="73" y="23"/>
                      <a:pt x="73" y="2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1" name="Freeform 89"/>
              <p:cNvSpPr/>
              <p:nvPr/>
            </p:nvSpPr>
            <p:spPr bwMode="auto">
              <a:xfrm>
                <a:off x="7721599" y="2111376"/>
                <a:ext cx="53975" cy="26987"/>
              </a:xfrm>
              <a:custGeom>
                <a:avLst/>
                <a:gdLst/>
                <a:ahLst/>
                <a:cxnLst>
                  <a:cxn ang="0">
                    <a:pos x="72" y="16"/>
                  </a:cxn>
                  <a:cxn ang="0">
                    <a:pos x="0" y="0"/>
                  </a:cxn>
                  <a:cxn ang="0">
                    <a:pos x="73" y="16"/>
                  </a:cxn>
                </a:cxnLst>
                <a:rect l="0" t="0" r="r" b="b"/>
                <a:pathLst>
                  <a:path w="73" h="36">
                    <a:moveTo>
                      <a:pt x="72" y="16"/>
                    </a:moveTo>
                    <a:cubicBezTo>
                      <a:pt x="72" y="16"/>
                      <a:pt x="15" y="36"/>
                      <a:pt x="0" y="0"/>
                    </a:cubicBezTo>
                    <a:cubicBezTo>
                      <a:pt x="73" y="16"/>
                      <a:pt x="73" y="16"/>
                      <a:pt x="73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2" name="Freeform 90"/>
              <p:cNvSpPr/>
              <p:nvPr/>
            </p:nvSpPr>
            <p:spPr bwMode="auto">
              <a:xfrm>
                <a:off x="7721599" y="2090738"/>
                <a:ext cx="53975" cy="31750"/>
              </a:xfrm>
              <a:custGeom>
                <a:avLst/>
                <a:gdLst/>
                <a:ahLst/>
                <a:cxnLst>
                  <a:cxn ang="0">
                    <a:pos x="72" y="43"/>
                  </a:cxn>
                  <a:cxn ang="0">
                    <a:pos x="0" y="27"/>
                  </a:cxn>
                  <a:cxn ang="0">
                    <a:pos x="73" y="43"/>
                  </a:cxn>
                </a:cxnLst>
                <a:rect l="0" t="0" r="r" b="b"/>
                <a:pathLst>
                  <a:path w="73" h="43">
                    <a:moveTo>
                      <a:pt x="72" y="43"/>
                    </a:moveTo>
                    <a:cubicBezTo>
                      <a:pt x="72" y="43"/>
                      <a:pt x="29" y="0"/>
                      <a:pt x="0" y="27"/>
                    </a:cubicBezTo>
                    <a:cubicBezTo>
                      <a:pt x="73" y="43"/>
                      <a:pt x="73" y="43"/>
                      <a:pt x="73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3" name="Freeform 91"/>
              <p:cNvSpPr/>
              <p:nvPr/>
            </p:nvSpPr>
            <p:spPr bwMode="auto">
              <a:xfrm>
                <a:off x="7681912" y="2127251"/>
                <a:ext cx="53975" cy="26987"/>
              </a:xfrm>
              <a:custGeom>
                <a:avLst/>
                <a:gdLst/>
                <a:ahLst/>
                <a:cxnLst>
                  <a:cxn ang="0">
                    <a:pos x="71" y="16"/>
                  </a:cxn>
                  <a:cxn ang="0">
                    <a:pos x="0" y="0"/>
                  </a:cxn>
                  <a:cxn ang="0">
                    <a:pos x="72" y="16"/>
                  </a:cxn>
                </a:cxnLst>
                <a:rect l="0" t="0" r="r" b="b"/>
                <a:pathLst>
                  <a:path w="72" h="37">
                    <a:moveTo>
                      <a:pt x="71" y="16"/>
                    </a:moveTo>
                    <a:cubicBezTo>
                      <a:pt x="71" y="16"/>
                      <a:pt x="14" y="37"/>
                      <a:pt x="0" y="0"/>
                    </a:cubicBezTo>
                    <a:cubicBezTo>
                      <a:pt x="72" y="16"/>
                      <a:pt x="72" y="16"/>
                      <a:pt x="72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4" name="Freeform 92"/>
              <p:cNvSpPr/>
              <p:nvPr/>
            </p:nvSpPr>
            <p:spPr bwMode="auto">
              <a:xfrm>
                <a:off x="7681912" y="2106613"/>
                <a:ext cx="53975" cy="31750"/>
              </a:xfrm>
              <a:custGeom>
                <a:avLst/>
                <a:gdLst/>
                <a:ahLst/>
                <a:cxnLst>
                  <a:cxn ang="0">
                    <a:pos x="71" y="42"/>
                  </a:cxn>
                  <a:cxn ang="0">
                    <a:pos x="0" y="26"/>
                  </a:cxn>
                  <a:cxn ang="0">
                    <a:pos x="72" y="43"/>
                  </a:cxn>
                </a:cxnLst>
                <a:rect l="0" t="0" r="r" b="b"/>
                <a:pathLst>
                  <a:path w="72" h="43">
                    <a:moveTo>
                      <a:pt x="71" y="42"/>
                    </a:moveTo>
                    <a:cubicBezTo>
                      <a:pt x="71" y="42"/>
                      <a:pt x="29" y="0"/>
                      <a:pt x="0" y="26"/>
                    </a:cubicBezTo>
                    <a:cubicBezTo>
                      <a:pt x="72" y="43"/>
                      <a:pt x="72" y="43"/>
                      <a:pt x="72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5" name="Freeform 93"/>
              <p:cNvSpPr/>
              <p:nvPr/>
            </p:nvSpPr>
            <p:spPr bwMode="auto">
              <a:xfrm>
                <a:off x="7651749" y="2108201"/>
                <a:ext cx="22225" cy="17462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12" y="0"/>
                  </a:cxn>
                  <a:cxn ang="0">
                    <a:pos x="14" y="3"/>
                  </a:cxn>
                  <a:cxn ang="0">
                    <a:pos x="0" y="11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lnTo>
                      <a:pt x="12" y="0"/>
                    </a:lnTo>
                    <a:lnTo>
                      <a:pt x="14" y="3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6" name="Freeform 94"/>
              <p:cNvSpPr/>
              <p:nvPr/>
            </p:nvSpPr>
            <p:spPr bwMode="auto">
              <a:xfrm>
                <a:off x="7651749" y="2108201"/>
                <a:ext cx="22225" cy="17462"/>
              </a:xfrm>
              <a:custGeom>
                <a:avLst/>
                <a:gdLst/>
                <a:ahLst/>
                <a:cxnLst>
                  <a:cxn ang="0">
                    <a:pos x="14" y="11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14" y="11"/>
                  </a:cxn>
                </a:cxnLst>
                <a:rect l="0" t="0" r="r" b="b"/>
                <a:pathLst>
                  <a:path w="14" h="11">
                    <a:moveTo>
                      <a:pt x="14" y="11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1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7" name="Freeform 95"/>
              <p:cNvSpPr>
                <a:spLocks noEditPoints="1"/>
              </p:cNvSpPr>
              <p:nvPr/>
            </p:nvSpPr>
            <p:spPr bwMode="auto">
              <a:xfrm>
                <a:off x="7553324" y="1828801"/>
                <a:ext cx="222250" cy="227012"/>
              </a:xfrm>
              <a:custGeom>
                <a:avLst/>
                <a:gdLst/>
                <a:ahLst/>
                <a:cxnLst>
                  <a:cxn ang="0">
                    <a:pos x="74" y="40"/>
                  </a:cxn>
                  <a:cxn ang="0">
                    <a:pos x="151" y="0"/>
                  </a:cxn>
                  <a:cxn ang="0">
                    <a:pos x="227" y="40"/>
                  </a:cxn>
                  <a:cxn ang="0">
                    <a:pos x="280" y="63"/>
                  </a:cxn>
                  <a:cxn ang="0">
                    <a:pos x="217" y="126"/>
                  </a:cxn>
                  <a:cxn ang="0">
                    <a:pos x="174" y="167"/>
                  </a:cxn>
                  <a:cxn ang="0">
                    <a:pos x="168" y="175"/>
                  </a:cxn>
                  <a:cxn ang="0">
                    <a:pos x="168" y="224"/>
                  </a:cxn>
                  <a:cxn ang="0">
                    <a:pos x="229" y="281"/>
                  </a:cxn>
                  <a:cxn ang="0">
                    <a:pos x="219" y="306"/>
                  </a:cxn>
                  <a:cxn ang="0">
                    <a:pos x="89" y="306"/>
                  </a:cxn>
                  <a:cxn ang="0">
                    <a:pos x="73" y="286"/>
                  </a:cxn>
                  <a:cxn ang="0">
                    <a:pos x="88" y="269"/>
                  </a:cxn>
                  <a:cxn ang="0">
                    <a:pos x="135" y="224"/>
                  </a:cxn>
                  <a:cxn ang="0">
                    <a:pos x="135" y="174"/>
                  </a:cxn>
                  <a:cxn ang="0">
                    <a:pos x="29" y="77"/>
                  </a:cxn>
                  <a:cxn ang="0">
                    <a:pos x="38" y="42"/>
                  </a:cxn>
                  <a:cxn ang="0">
                    <a:pos x="74" y="40"/>
                  </a:cxn>
                  <a:cxn ang="0">
                    <a:pos x="99" y="118"/>
                  </a:cxn>
                  <a:cxn ang="0">
                    <a:pos x="80" y="58"/>
                  </a:cxn>
                  <a:cxn ang="0">
                    <a:pos x="99" y="118"/>
                  </a:cxn>
                  <a:cxn ang="0">
                    <a:pos x="221" y="58"/>
                  </a:cxn>
                  <a:cxn ang="0">
                    <a:pos x="202" y="118"/>
                  </a:cxn>
                  <a:cxn ang="0">
                    <a:pos x="221" y="58"/>
                  </a:cxn>
                </a:cxnLst>
                <a:rect l="0" t="0" r="r" b="b"/>
                <a:pathLst>
                  <a:path w="301" h="306">
                    <a:moveTo>
                      <a:pt x="74" y="40"/>
                    </a:moveTo>
                    <a:cubicBezTo>
                      <a:pt x="74" y="40"/>
                      <a:pt x="73" y="0"/>
                      <a:pt x="151" y="0"/>
                    </a:cubicBezTo>
                    <a:cubicBezTo>
                      <a:pt x="229" y="0"/>
                      <a:pt x="227" y="40"/>
                      <a:pt x="227" y="40"/>
                    </a:cubicBezTo>
                    <a:cubicBezTo>
                      <a:pt x="227" y="40"/>
                      <a:pt x="288" y="34"/>
                      <a:pt x="280" y="63"/>
                    </a:cubicBezTo>
                    <a:cubicBezTo>
                      <a:pt x="278" y="68"/>
                      <a:pt x="245" y="98"/>
                      <a:pt x="217" y="126"/>
                    </a:cubicBezTo>
                    <a:cubicBezTo>
                      <a:pt x="196" y="146"/>
                      <a:pt x="177" y="165"/>
                      <a:pt x="174" y="167"/>
                    </a:cubicBezTo>
                    <a:cubicBezTo>
                      <a:pt x="174" y="167"/>
                      <a:pt x="168" y="172"/>
                      <a:pt x="168" y="175"/>
                    </a:cubicBezTo>
                    <a:cubicBezTo>
                      <a:pt x="168" y="181"/>
                      <a:pt x="168" y="224"/>
                      <a:pt x="168" y="224"/>
                    </a:cubicBezTo>
                    <a:cubicBezTo>
                      <a:pt x="229" y="281"/>
                      <a:pt x="229" y="281"/>
                      <a:pt x="229" y="281"/>
                    </a:cubicBezTo>
                    <a:cubicBezTo>
                      <a:pt x="229" y="281"/>
                      <a:pt x="239" y="296"/>
                      <a:pt x="219" y="306"/>
                    </a:cubicBezTo>
                    <a:cubicBezTo>
                      <a:pt x="89" y="306"/>
                      <a:pt x="89" y="306"/>
                      <a:pt x="89" y="306"/>
                    </a:cubicBezTo>
                    <a:cubicBezTo>
                      <a:pt x="89" y="306"/>
                      <a:pt x="66" y="303"/>
                      <a:pt x="73" y="286"/>
                    </a:cubicBezTo>
                    <a:cubicBezTo>
                      <a:pt x="75" y="281"/>
                      <a:pt x="82" y="276"/>
                      <a:pt x="88" y="269"/>
                    </a:cubicBezTo>
                    <a:cubicBezTo>
                      <a:pt x="106" y="249"/>
                      <a:pt x="135" y="224"/>
                      <a:pt x="135" y="224"/>
                    </a:cubicBezTo>
                    <a:cubicBezTo>
                      <a:pt x="135" y="174"/>
                      <a:pt x="135" y="174"/>
                      <a:pt x="135" y="174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9" y="45"/>
                      <a:pt x="38" y="42"/>
                    </a:cubicBezTo>
                    <a:cubicBezTo>
                      <a:pt x="67" y="39"/>
                      <a:pt x="74" y="40"/>
                      <a:pt x="74" y="40"/>
                    </a:cubicBezTo>
                    <a:close/>
                    <a:moveTo>
                      <a:pt x="99" y="118"/>
                    </a:moveTo>
                    <a:cubicBezTo>
                      <a:pt x="80" y="93"/>
                      <a:pt x="80" y="58"/>
                      <a:pt x="80" y="58"/>
                    </a:cubicBezTo>
                    <a:cubicBezTo>
                      <a:pt x="0" y="58"/>
                      <a:pt x="99" y="118"/>
                      <a:pt x="99" y="118"/>
                    </a:cubicBezTo>
                    <a:close/>
                    <a:moveTo>
                      <a:pt x="221" y="58"/>
                    </a:moveTo>
                    <a:cubicBezTo>
                      <a:pt x="221" y="58"/>
                      <a:pt x="221" y="93"/>
                      <a:pt x="202" y="118"/>
                    </a:cubicBezTo>
                    <a:cubicBezTo>
                      <a:pt x="202" y="118"/>
                      <a:pt x="301" y="58"/>
                      <a:pt x="221" y="5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88" name="Freeform 103"/>
          <p:cNvSpPr>
            <a:spLocks noEditPoints="1"/>
          </p:cNvSpPr>
          <p:nvPr/>
        </p:nvSpPr>
        <p:spPr bwMode="auto">
          <a:xfrm>
            <a:off x="1148377" y="2361022"/>
            <a:ext cx="495360" cy="729431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9" name="Freeform 99"/>
          <p:cNvSpPr>
            <a:spLocks noEditPoints="1"/>
          </p:cNvSpPr>
          <p:nvPr/>
        </p:nvSpPr>
        <p:spPr bwMode="auto">
          <a:xfrm>
            <a:off x="3395773" y="2375225"/>
            <a:ext cx="467351" cy="701021"/>
          </a:xfrm>
          <a:custGeom>
            <a:avLst/>
            <a:gdLst/>
            <a:ahLst/>
            <a:cxnLst>
              <a:cxn ang="0">
                <a:pos x="139" y="0"/>
              </a:cxn>
              <a:cxn ang="0">
                <a:pos x="0" y="147"/>
              </a:cxn>
              <a:cxn ang="0">
                <a:pos x="139" y="418"/>
              </a:cxn>
              <a:cxn ang="0">
                <a:pos x="279" y="147"/>
              </a:cxn>
              <a:cxn ang="0">
                <a:pos x="139" y="0"/>
              </a:cxn>
              <a:cxn ang="0">
                <a:pos x="69" y="139"/>
              </a:cxn>
              <a:cxn ang="0">
                <a:pos x="139" y="69"/>
              </a:cxn>
              <a:cxn ang="0">
                <a:pos x="209" y="139"/>
              </a:cxn>
              <a:cxn ang="0">
                <a:pos x="139" y="209"/>
              </a:cxn>
              <a:cxn ang="0">
                <a:pos x="69" y="139"/>
              </a:cxn>
            </a:cxnLst>
            <a:rect l="0" t="0" r="r" b="b"/>
            <a:pathLst>
              <a:path w="279" h="418">
                <a:moveTo>
                  <a:pt x="139" y="0"/>
                </a:moveTo>
                <a:cubicBezTo>
                  <a:pt x="62" y="0"/>
                  <a:pt x="0" y="66"/>
                  <a:pt x="0" y="147"/>
                </a:cubicBezTo>
                <a:cubicBezTo>
                  <a:pt x="0" y="229"/>
                  <a:pt x="139" y="418"/>
                  <a:pt x="139" y="418"/>
                </a:cubicBezTo>
                <a:cubicBezTo>
                  <a:pt x="139" y="418"/>
                  <a:pt x="279" y="229"/>
                  <a:pt x="279" y="147"/>
                </a:cubicBezTo>
                <a:cubicBezTo>
                  <a:pt x="279" y="66"/>
                  <a:pt x="216" y="0"/>
                  <a:pt x="139" y="0"/>
                </a:cubicBezTo>
                <a:close/>
                <a:moveTo>
                  <a:pt x="69" y="139"/>
                </a:moveTo>
                <a:cubicBezTo>
                  <a:pt x="69" y="101"/>
                  <a:pt x="101" y="69"/>
                  <a:pt x="139" y="69"/>
                </a:cubicBezTo>
                <a:cubicBezTo>
                  <a:pt x="178" y="69"/>
                  <a:pt x="209" y="101"/>
                  <a:pt x="209" y="139"/>
                </a:cubicBezTo>
                <a:cubicBezTo>
                  <a:pt x="209" y="178"/>
                  <a:pt x="178" y="209"/>
                  <a:pt x="139" y="209"/>
                </a:cubicBezTo>
                <a:cubicBezTo>
                  <a:pt x="101" y="209"/>
                  <a:pt x="69" y="178"/>
                  <a:pt x="69" y="1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0" name="Freeform 193"/>
          <p:cNvSpPr>
            <a:spLocks noEditPoints="1"/>
          </p:cNvSpPr>
          <p:nvPr/>
        </p:nvSpPr>
        <p:spPr bwMode="auto">
          <a:xfrm>
            <a:off x="8293082" y="2418122"/>
            <a:ext cx="615231" cy="615231"/>
          </a:xfrm>
          <a:custGeom>
            <a:avLst/>
            <a:gdLst/>
            <a:ahLst/>
            <a:cxnLst>
              <a:cxn ang="0">
                <a:pos x="81" y="37"/>
              </a:cxn>
              <a:cxn ang="0">
                <a:pos x="38" y="80"/>
              </a:cxn>
              <a:cxn ang="0">
                <a:pos x="21" y="77"/>
              </a:cxn>
              <a:cxn ang="0">
                <a:pos x="0" y="124"/>
              </a:cxn>
              <a:cxn ang="0">
                <a:pos x="38" y="167"/>
              </a:cxn>
              <a:cxn ang="0">
                <a:pos x="1" y="210"/>
              </a:cxn>
              <a:cxn ang="0">
                <a:pos x="21" y="257"/>
              </a:cxn>
              <a:cxn ang="0">
                <a:pos x="38" y="253"/>
              </a:cxn>
              <a:cxn ang="0">
                <a:pos x="81" y="297"/>
              </a:cxn>
              <a:cxn ang="0">
                <a:pos x="78" y="314"/>
              </a:cxn>
              <a:cxn ang="0">
                <a:pos x="125" y="334"/>
              </a:cxn>
              <a:cxn ang="0">
                <a:pos x="168" y="297"/>
              </a:cxn>
              <a:cxn ang="0">
                <a:pos x="210" y="334"/>
              </a:cxn>
              <a:cxn ang="0">
                <a:pos x="258" y="314"/>
              </a:cxn>
              <a:cxn ang="0">
                <a:pos x="254" y="297"/>
              </a:cxn>
              <a:cxn ang="0">
                <a:pos x="297" y="253"/>
              </a:cxn>
              <a:cxn ang="0">
                <a:pos x="315" y="257"/>
              </a:cxn>
              <a:cxn ang="0">
                <a:pos x="335" y="210"/>
              </a:cxn>
              <a:cxn ang="0">
                <a:pos x="297" y="167"/>
              </a:cxn>
              <a:cxn ang="0">
                <a:pos x="335" y="124"/>
              </a:cxn>
              <a:cxn ang="0">
                <a:pos x="315" y="77"/>
              </a:cxn>
              <a:cxn ang="0">
                <a:pos x="297" y="80"/>
              </a:cxn>
              <a:cxn ang="0">
                <a:pos x="254" y="37"/>
              </a:cxn>
              <a:cxn ang="0">
                <a:pos x="258" y="20"/>
              </a:cxn>
              <a:cxn ang="0">
                <a:pos x="210" y="0"/>
              </a:cxn>
              <a:cxn ang="0">
                <a:pos x="168" y="37"/>
              </a:cxn>
              <a:cxn ang="0">
                <a:pos x="125" y="0"/>
              </a:cxn>
              <a:cxn ang="0">
                <a:pos x="78" y="20"/>
              </a:cxn>
              <a:cxn ang="0">
                <a:pos x="81" y="37"/>
              </a:cxn>
              <a:cxn ang="0">
                <a:pos x="168" y="60"/>
              </a:cxn>
              <a:cxn ang="0">
                <a:pos x="274" y="167"/>
              </a:cxn>
              <a:cxn ang="0">
                <a:pos x="168" y="274"/>
              </a:cxn>
              <a:cxn ang="0">
                <a:pos x="61" y="167"/>
              </a:cxn>
              <a:cxn ang="0">
                <a:pos x="168" y="60"/>
              </a:cxn>
            </a:cxnLst>
            <a:rect l="0" t="0" r="r" b="b"/>
            <a:pathLst>
              <a:path w="335" h="334">
                <a:moveTo>
                  <a:pt x="81" y="37"/>
                </a:moveTo>
                <a:cubicBezTo>
                  <a:pt x="81" y="61"/>
                  <a:pt x="62" y="80"/>
                  <a:pt x="38" y="80"/>
                </a:cubicBezTo>
                <a:cubicBezTo>
                  <a:pt x="32" y="80"/>
                  <a:pt x="26" y="79"/>
                  <a:pt x="21" y="77"/>
                </a:cubicBezTo>
                <a:cubicBezTo>
                  <a:pt x="12" y="91"/>
                  <a:pt x="5" y="107"/>
                  <a:pt x="0" y="124"/>
                </a:cubicBezTo>
                <a:cubicBezTo>
                  <a:pt x="22" y="127"/>
                  <a:pt x="38" y="145"/>
                  <a:pt x="38" y="167"/>
                </a:cubicBezTo>
                <a:cubicBezTo>
                  <a:pt x="38" y="189"/>
                  <a:pt x="22" y="207"/>
                  <a:pt x="1" y="210"/>
                </a:cubicBezTo>
                <a:cubicBezTo>
                  <a:pt x="5" y="227"/>
                  <a:pt x="12" y="243"/>
                  <a:pt x="21" y="257"/>
                </a:cubicBezTo>
                <a:cubicBezTo>
                  <a:pt x="26" y="255"/>
                  <a:pt x="32" y="253"/>
                  <a:pt x="38" y="253"/>
                </a:cubicBezTo>
                <a:cubicBezTo>
                  <a:pt x="62" y="253"/>
                  <a:pt x="81" y="273"/>
                  <a:pt x="81" y="297"/>
                </a:cubicBezTo>
                <a:cubicBezTo>
                  <a:pt x="81" y="303"/>
                  <a:pt x="80" y="309"/>
                  <a:pt x="78" y="314"/>
                </a:cubicBezTo>
                <a:cubicBezTo>
                  <a:pt x="92" y="323"/>
                  <a:pt x="108" y="330"/>
                  <a:pt x="125" y="334"/>
                </a:cubicBezTo>
                <a:cubicBezTo>
                  <a:pt x="128" y="313"/>
                  <a:pt x="146" y="297"/>
                  <a:pt x="168" y="297"/>
                </a:cubicBezTo>
                <a:cubicBezTo>
                  <a:pt x="190" y="297"/>
                  <a:pt x="208" y="313"/>
                  <a:pt x="210" y="334"/>
                </a:cubicBezTo>
                <a:cubicBezTo>
                  <a:pt x="227" y="330"/>
                  <a:pt x="243" y="323"/>
                  <a:pt x="258" y="314"/>
                </a:cubicBezTo>
                <a:cubicBezTo>
                  <a:pt x="255" y="309"/>
                  <a:pt x="254" y="303"/>
                  <a:pt x="254" y="297"/>
                </a:cubicBezTo>
                <a:cubicBezTo>
                  <a:pt x="254" y="273"/>
                  <a:pt x="273" y="253"/>
                  <a:pt x="297" y="253"/>
                </a:cubicBezTo>
                <a:cubicBezTo>
                  <a:pt x="304" y="253"/>
                  <a:pt x="309" y="255"/>
                  <a:pt x="315" y="257"/>
                </a:cubicBezTo>
                <a:cubicBezTo>
                  <a:pt x="324" y="243"/>
                  <a:pt x="331" y="227"/>
                  <a:pt x="335" y="210"/>
                </a:cubicBezTo>
                <a:cubicBezTo>
                  <a:pt x="314" y="207"/>
                  <a:pt x="297" y="189"/>
                  <a:pt x="297" y="167"/>
                </a:cubicBezTo>
                <a:cubicBezTo>
                  <a:pt x="297" y="145"/>
                  <a:pt x="314" y="127"/>
                  <a:pt x="335" y="124"/>
                </a:cubicBezTo>
                <a:cubicBezTo>
                  <a:pt x="331" y="107"/>
                  <a:pt x="324" y="91"/>
                  <a:pt x="315" y="77"/>
                </a:cubicBezTo>
                <a:cubicBezTo>
                  <a:pt x="309" y="79"/>
                  <a:pt x="304" y="80"/>
                  <a:pt x="297" y="80"/>
                </a:cubicBezTo>
                <a:cubicBezTo>
                  <a:pt x="273" y="80"/>
                  <a:pt x="254" y="61"/>
                  <a:pt x="254" y="37"/>
                </a:cubicBezTo>
                <a:cubicBezTo>
                  <a:pt x="254" y="31"/>
                  <a:pt x="255" y="25"/>
                  <a:pt x="258" y="20"/>
                </a:cubicBezTo>
                <a:cubicBezTo>
                  <a:pt x="243" y="11"/>
                  <a:pt x="227" y="4"/>
                  <a:pt x="210" y="0"/>
                </a:cubicBezTo>
                <a:cubicBezTo>
                  <a:pt x="208" y="21"/>
                  <a:pt x="190" y="37"/>
                  <a:pt x="168" y="37"/>
                </a:cubicBezTo>
                <a:cubicBezTo>
                  <a:pt x="146" y="37"/>
                  <a:pt x="128" y="21"/>
                  <a:pt x="125" y="0"/>
                </a:cubicBezTo>
                <a:cubicBezTo>
                  <a:pt x="108" y="4"/>
                  <a:pt x="92" y="11"/>
                  <a:pt x="78" y="20"/>
                </a:cubicBezTo>
                <a:cubicBezTo>
                  <a:pt x="80" y="25"/>
                  <a:pt x="81" y="31"/>
                  <a:pt x="81" y="37"/>
                </a:cubicBezTo>
                <a:close/>
                <a:moveTo>
                  <a:pt x="168" y="60"/>
                </a:moveTo>
                <a:cubicBezTo>
                  <a:pt x="227" y="60"/>
                  <a:pt x="274" y="108"/>
                  <a:pt x="274" y="167"/>
                </a:cubicBezTo>
                <a:cubicBezTo>
                  <a:pt x="274" y="226"/>
                  <a:pt x="227" y="274"/>
                  <a:pt x="168" y="274"/>
                </a:cubicBezTo>
                <a:cubicBezTo>
                  <a:pt x="109" y="274"/>
                  <a:pt x="61" y="226"/>
                  <a:pt x="61" y="167"/>
                </a:cubicBezTo>
                <a:cubicBezTo>
                  <a:pt x="61" y="108"/>
                  <a:pt x="109" y="60"/>
                  <a:pt x="168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1" name="Freeform 228"/>
          <p:cNvSpPr/>
          <p:nvPr/>
        </p:nvSpPr>
        <p:spPr bwMode="auto">
          <a:xfrm>
            <a:off x="10506594" y="2442799"/>
            <a:ext cx="562052" cy="56587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2" name="TextBox 104"/>
          <p:cNvSpPr txBox="1"/>
          <p:nvPr/>
        </p:nvSpPr>
        <p:spPr>
          <a:xfrm>
            <a:off x="452847" y="3925148"/>
            <a:ext cx="196813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3" name="TextBox 105"/>
          <p:cNvSpPr txBox="1"/>
          <p:nvPr/>
        </p:nvSpPr>
        <p:spPr>
          <a:xfrm>
            <a:off x="2670633" y="3925148"/>
            <a:ext cx="1883954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4" name="TextBox 106"/>
          <p:cNvSpPr txBox="1"/>
          <p:nvPr/>
        </p:nvSpPr>
        <p:spPr>
          <a:xfrm>
            <a:off x="7518401" y="3925148"/>
            <a:ext cx="1930400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5" name="TextBox 107"/>
          <p:cNvSpPr txBox="1"/>
          <p:nvPr/>
        </p:nvSpPr>
        <p:spPr>
          <a:xfrm>
            <a:off x="9753601" y="3925148"/>
            <a:ext cx="1976846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6" name="TextBox 108"/>
          <p:cNvSpPr txBox="1"/>
          <p:nvPr/>
        </p:nvSpPr>
        <p:spPr>
          <a:xfrm>
            <a:off x="5020671" y="4483948"/>
            <a:ext cx="1893139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88" grpId="0" animBg="1"/>
      <p:bldP spid="89" grpId="0" animBg="1"/>
      <p:bldP spid="90" grpId="0" animBg="1"/>
      <p:bldP spid="91" grpId="0" animBg="1"/>
      <p:bldP spid="92" grpId="0"/>
      <p:bldP spid="93" grpId="0"/>
      <p:bldP spid="94" grpId="0"/>
      <p:bldP spid="95" grpId="0"/>
      <p:bldP spid="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50"/>
          <p:cNvGrpSpPr/>
          <p:nvPr/>
        </p:nvGrpSpPr>
        <p:grpSpPr>
          <a:xfrm>
            <a:off x="4965711" y="3928759"/>
            <a:ext cx="2260580" cy="2008644"/>
            <a:chOff x="3724283" y="3243748"/>
            <a:chExt cx="1695435" cy="1506483"/>
          </a:xfrm>
        </p:grpSpPr>
        <p:grpSp>
          <p:nvGrpSpPr>
            <p:cNvPr id="6" name="Group 23"/>
            <p:cNvGrpSpPr/>
            <p:nvPr/>
          </p:nvGrpSpPr>
          <p:grpSpPr>
            <a:xfrm rot="10800000">
              <a:off x="3724283" y="3243748"/>
              <a:ext cx="1695435" cy="1355792"/>
              <a:chOff x="3735537" y="1444999"/>
              <a:chExt cx="1496366" cy="1196602"/>
            </a:xfrm>
          </p:grpSpPr>
          <p:sp>
            <p:nvSpPr>
              <p:cNvPr id="8" name="Rectangle 24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9" name="Freeform 25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0" name="Rectangle 26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outerShdw blurRad="50800" dist="38100" dir="10800000" sx="86000" sy="86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7" name="TextBox 41"/>
            <p:cNvSpPr txBox="1"/>
            <p:nvPr/>
          </p:nvSpPr>
          <p:spPr>
            <a:xfrm>
              <a:off x="3996181" y="43116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grpSp>
        <p:nvGrpSpPr>
          <p:cNvPr id="11" name="Group 49"/>
          <p:cNvGrpSpPr/>
          <p:nvPr/>
        </p:nvGrpSpPr>
        <p:grpSpPr>
          <a:xfrm>
            <a:off x="6629603" y="2447395"/>
            <a:ext cx="2006210" cy="2260580"/>
            <a:chOff x="4972203" y="2132726"/>
            <a:chExt cx="1504658" cy="1695435"/>
          </a:xfrm>
        </p:grpSpPr>
        <p:grpSp>
          <p:nvGrpSpPr>
            <p:cNvPr id="12" name="Group 23"/>
            <p:cNvGrpSpPr/>
            <p:nvPr/>
          </p:nvGrpSpPr>
          <p:grpSpPr>
            <a:xfrm rot="5400000">
              <a:off x="4802381" y="2302548"/>
              <a:ext cx="1695435" cy="1355792"/>
              <a:chOff x="3735537" y="1444999"/>
              <a:chExt cx="1496366" cy="1196602"/>
            </a:xfrm>
          </p:grpSpPr>
          <p:sp>
            <p:nvSpPr>
              <p:cNvPr id="14" name="Rectangle 12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6" name="Rectangle 15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50800" dist="38100" dir="5400000" sx="86000" sy="86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3" name="TextBox 40"/>
            <p:cNvSpPr txBox="1"/>
            <p:nvPr/>
          </p:nvSpPr>
          <p:spPr>
            <a:xfrm>
              <a:off x="6028180" y="31178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03</a:t>
              </a:r>
            </a:p>
          </p:txBody>
        </p:sp>
      </p:grpSp>
      <p:grpSp>
        <p:nvGrpSpPr>
          <p:cNvPr id="17" name="Group 48"/>
          <p:cNvGrpSpPr/>
          <p:nvPr/>
        </p:nvGrpSpPr>
        <p:grpSpPr>
          <a:xfrm>
            <a:off x="4965711" y="1220894"/>
            <a:ext cx="2260580" cy="2005717"/>
            <a:chOff x="3724283" y="1212850"/>
            <a:chExt cx="1695435" cy="1504288"/>
          </a:xfrm>
        </p:grpSpPr>
        <p:grpSp>
          <p:nvGrpSpPr>
            <p:cNvPr id="18" name="Group 23"/>
            <p:cNvGrpSpPr/>
            <p:nvPr/>
          </p:nvGrpSpPr>
          <p:grpSpPr>
            <a:xfrm>
              <a:off x="3724283" y="1361346"/>
              <a:ext cx="1695435" cy="1355792"/>
              <a:chOff x="3735537" y="1444999"/>
              <a:chExt cx="1496366" cy="1196602"/>
            </a:xfrm>
          </p:grpSpPr>
          <p:sp>
            <p:nvSpPr>
              <p:cNvPr id="20" name="Rectangle 20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1" name="Freeform 10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2" name="Rectangle 21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outerShdw blurRad="50800" dist="38100" sx="86000" sy="86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9" name="TextBox 39"/>
            <p:cNvSpPr txBox="1"/>
            <p:nvPr/>
          </p:nvSpPr>
          <p:spPr>
            <a:xfrm>
              <a:off x="4681981" y="12128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02</a:t>
              </a:r>
            </a:p>
          </p:txBody>
        </p:sp>
      </p:grpSp>
      <p:grpSp>
        <p:nvGrpSpPr>
          <p:cNvPr id="23" name="Group 47"/>
          <p:cNvGrpSpPr/>
          <p:nvPr/>
        </p:nvGrpSpPr>
        <p:grpSpPr>
          <a:xfrm>
            <a:off x="3550239" y="2447395"/>
            <a:ext cx="2012157" cy="2260580"/>
            <a:chOff x="2662680" y="2132726"/>
            <a:chExt cx="1509118" cy="1695435"/>
          </a:xfrm>
        </p:grpSpPr>
        <p:grpSp>
          <p:nvGrpSpPr>
            <p:cNvPr id="24" name="Group 23"/>
            <p:cNvGrpSpPr/>
            <p:nvPr/>
          </p:nvGrpSpPr>
          <p:grpSpPr>
            <a:xfrm rot="16200000">
              <a:off x="2646184" y="2302548"/>
              <a:ext cx="1695435" cy="1355792"/>
              <a:chOff x="3735537" y="1444999"/>
              <a:chExt cx="1496366" cy="1196602"/>
            </a:xfrm>
          </p:grpSpPr>
          <p:sp>
            <p:nvSpPr>
              <p:cNvPr id="26" name="Rectangle 18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7" name="Freeform 19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Rectangle 22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  <a:effectLst>
                <a:outerShdw blurRad="50800" dist="38100" dir="16200000" sx="86000" sy="86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5" name="TextBox 42"/>
            <p:cNvSpPr txBox="1"/>
            <p:nvPr/>
          </p:nvSpPr>
          <p:spPr>
            <a:xfrm>
              <a:off x="2662680" y="23812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29" name="Freeform 245"/>
          <p:cNvSpPr/>
          <p:nvPr/>
        </p:nvSpPr>
        <p:spPr bwMode="auto">
          <a:xfrm>
            <a:off x="6019801" y="4734561"/>
            <a:ext cx="433063" cy="433063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0" name="Freeform 119"/>
          <p:cNvSpPr>
            <a:spLocks noEditPoints="1"/>
          </p:cNvSpPr>
          <p:nvPr/>
        </p:nvSpPr>
        <p:spPr bwMode="auto">
          <a:xfrm>
            <a:off x="4383657" y="3515361"/>
            <a:ext cx="337516" cy="417153"/>
          </a:xfrm>
          <a:custGeom>
            <a:avLst/>
            <a:gdLst/>
            <a:ahLst/>
            <a:cxnLst>
              <a:cxn ang="0">
                <a:pos x="41" y="47"/>
              </a:cxn>
              <a:cxn ang="0">
                <a:pos x="37" y="51"/>
              </a:cxn>
              <a:cxn ang="0">
                <a:pos x="3" y="51"/>
              </a:cxn>
              <a:cxn ang="0">
                <a:pos x="0" y="47"/>
              </a:cxn>
              <a:cxn ang="0">
                <a:pos x="0" y="27"/>
              </a:cxn>
              <a:cxn ang="0">
                <a:pos x="3" y="23"/>
              </a:cxn>
              <a:cxn ang="0">
                <a:pos x="4" y="23"/>
              </a:cxn>
              <a:cxn ang="0">
                <a:pos x="4" y="16"/>
              </a:cxn>
              <a:cxn ang="0">
                <a:pos x="20" y="0"/>
              </a:cxn>
              <a:cxn ang="0">
                <a:pos x="36" y="16"/>
              </a:cxn>
              <a:cxn ang="0">
                <a:pos x="36" y="23"/>
              </a:cxn>
              <a:cxn ang="0">
                <a:pos x="37" y="23"/>
              </a:cxn>
              <a:cxn ang="0">
                <a:pos x="41" y="27"/>
              </a:cxn>
              <a:cxn ang="0">
                <a:pos x="41" y="47"/>
              </a:cxn>
              <a:cxn ang="0">
                <a:pos x="29" y="23"/>
              </a:cxn>
              <a:cxn ang="0">
                <a:pos x="29" y="16"/>
              </a:cxn>
              <a:cxn ang="0">
                <a:pos x="20" y="7"/>
              </a:cxn>
              <a:cxn ang="0">
                <a:pos x="11" y="16"/>
              </a:cxn>
              <a:cxn ang="0">
                <a:pos x="11" y="23"/>
              </a:cxn>
              <a:cxn ang="0">
                <a:pos x="29" y="23"/>
              </a:cxn>
            </a:cxnLst>
            <a:rect l="0" t="0" r="r" b="b"/>
            <a:pathLst>
              <a:path w="41" h="51">
                <a:moveTo>
                  <a:pt x="41" y="47"/>
                </a:moveTo>
                <a:cubicBezTo>
                  <a:pt x="41" y="49"/>
                  <a:pt x="39" y="51"/>
                  <a:pt x="37" y="51"/>
                </a:cubicBezTo>
                <a:cubicBezTo>
                  <a:pt x="3" y="51"/>
                  <a:pt x="3" y="51"/>
                  <a:pt x="3" y="51"/>
                </a:cubicBezTo>
                <a:cubicBezTo>
                  <a:pt x="1" y="51"/>
                  <a:pt x="0" y="49"/>
                  <a:pt x="0" y="4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1" y="23"/>
                  <a:pt x="3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8"/>
                  <a:pt x="12" y="0"/>
                  <a:pt x="20" y="0"/>
                </a:cubicBezTo>
                <a:cubicBezTo>
                  <a:pt x="29" y="0"/>
                  <a:pt x="36" y="8"/>
                  <a:pt x="36" y="16"/>
                </a:cubicBezTo>
                <a:cubicBezTo>
                  <a:pt x="36" y="23"/>
                  <a:pt x="36" y="23"/>
                  <a:pt x="36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9" y="23"/>
                  <a:pt x="41" y="25"/>
                  <a:pt x="41" y="27"/>
                </a:cubicBezTo>
                <a:lnTo>
                  <a:pt x="41" y="47"/>
                </a:lnTo>
                <a:close/>
                <a:moveTo>
                  <a:pt x="29" y="23"/>
                </a:moveTo>
                <a:cubicBezTo>
                  <a:pt x="29" y="16"/>
                  <a:pt x="29" y="16"/>
                  <a:pt x="29" y="16"/>
                </a:cubicBezTo>
                <a:cubicBezTo>
                  <a:pt x="29" y="11"/>
                  <a:pt x="25" y="7"/>
                  <a:pt x="20" y="7"/>
                </a:cubicBezTo>
                <a:cubicBezTo>
                  <a:pt x="15" y="7"/>
                  <a:pt x="11" y="11"/>
                  <a:pt x="11" y="16"/>
                </a:cubicBezTo>
                <a:cubicBezTo>
                  <a:pt x="11" y="23"/>
                  <a:pt x="11" y="23"/>
                  <a:pt x="11" y="23"/>
                </a:cubicBezTo>
                <a:lnTo>
                  <a:pt x="29" y="2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1" name="Freeform 145"/>
          <p:cNvSpPr/>
          <p:nvPr/>
        </p:nvSpPr>
        <p:spPr bwMode="auto">
          <a:xfrm>
            <a:off x="5740400" y="1884239"/>
            <a:ext cx="457200" cy="394253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2" name="Freeform 69"/>
          <p:cNvSpPr>
            <a:spLocks noEditPoints="1"/>
          </p:cNvSpPr>
          <p:nvPr/>
        </p:nvSpPr>
        <p:spPr bwMode="auto">
          <a:xfrm>
            <a:off x="7492395" y="3210561"/>
            <a:ext cx="432404" cy="435863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3" name="TextBox 43"/>
          <p:cNvSpPr txBox="1"/>
          <p:nvPr/>
        </p:nvSpPr>
        <p:spPr>
          <a:xfrm>
            <a:off x="7112001" y="1153160"/>
            <a:ext cx="242388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Box 44"/>
          <p:cNvSpPr txBox="1"/>
          <p:nvPr/>
        </p:nvSpPr>
        <p:spPr>
          <a:xfrm>
            <a:off x="8890001" y="3574627"/>
            <a:ext cx="241372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45"/>
          <p:cNvSpPr txBox="1"/>
          <p:nvPr/>
        </p:nvSpPr>
        <p:spPr>
          <a:xfrm>
            <a:off x="809897" y="2727960"/>
            <a:ext cx="245010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Box 46"/>
          <p:cNvSpPr txBox="1"/>
          <p:nvPr/>
        </p:nvSpPr>
        <p:spPr>
          <a:xfrm>
            <a:off x="2569029" y="5124027"/>
            <a:ext cx="246897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1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9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3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5815595" y="978785"/>
            <a:ext cx="2391581" cy="1363527"/>
            <a:chOff x="2324103" y="1581151"/>
            <a:chExt cx="2105022" cy="1200149"/>
          </a:xfrm>
        </p:grpSpPr>
        <p:sp>
          <p:nvSpPr>
            <p:cNvPr id="6" name="Right Arrow 5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7" name="Parallelogram 4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8" name="Trapezoid 3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3200" dirty="0"/>
                <a:t>01</a:t>
              </a:r>
            </a:p>
          </p:txBody>
        </p:sp>
      </p:grpSp>
      <p:grpSp>
        <p:nvGrpSpPr>
          <p:cNvPr id="9" name="Group 21"/>
          <p:cNvGrpSpPr/>
          <p:nvPr/>
        </p:nvGrpSpPr>
        <p:grpSpPr>
          <a:xfrm flipH="1">
            <a:off x="3984824" y="2243009"/>
            <a:ext cx="2391581" cy="1363527"/>
            <a:chOff x="2324103" y="1581151"/>
            <a:chExt cx="2105022" cy="1200149"/>
          </a:xfrm>
        </p:grpSpPr>
        <p:sp>
          <p:nvSpPr>
            <p:cNvPr id="10" name="Right Arrow 22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1" name="Parallelogram 23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2" name="Trapezoid 24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3200" dirty="0"/>
                <a:t>02</a:t>
              </a:r>
            </a:p>
          </p:txBody>
        </p:sp>
      </p:grpSp>
      <p:grpSp>
        <p:nvGrpSpPr>
          <p:cNvPr id="13" name="Group 27"/>
          <p:cNvGrpSpPr/>
          <p:nvPr/>
        </p:nvGrpSpPr>
        <p:grpSpPr>
          <a:xfrm>
            <a:off x="5815595" y="3507233"/>
            <a:ext cx="2391581" cy="1363527"/>
            <a:chOff x="2324103" y="1581151"/>
            <a:chExt cx="2105022" cy="1200149"/>
          </a:xfrm>
        </p:grpSpPr>
        <p:sp>
          <p:nvSpPr>
            <p:cNvPr id="14" name="Right Arrow 32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5" name="Parallelogram 33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Trapezoid 34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3">
                    <a:lumMod val="50000"/>
                  </a:schemeClr>
                </a:gs>
                <a:gs pos="50000">
                  <a:schemeClr val="accent3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3200" dirty="0"/>
                <a:t>03</a:t>
              </a:r>
            </a:p>
          </p:txBody>
        </p:sp>
      </p:grpSp>
      <p:grpSp>
        <p:nvGrpSpPr>
          <p:cNvPr id="17" name="Group 28"/>
          <p:cNvGrpSpPr/>
          <p:nvPr/>
        </p:nvGrpSpPr>
        <p:grpSpPr>
          <a:xfrm flipH="1">
            <a:off x="3984824" y="4771458"/>
            <a:ext cx="2391581" cy="1363527"/>
            <a:chOff x="2324103" y="1581151"/>
            <a:chExt cx="2105022" cy="1200149"/>
          </a:xfrm>
        </p:grpSpPr>
        <p:sp>
          <p:nvSpPr>
            <p:cNvPr id="18" name="Right Arrow 29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Parallelogram 30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0" name="Trapezoid 31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4">
                    <a:lumMod val="50000"/>
                  </a:schemeClr>
                </a:gs>
                <a:gs pos="50000">
                  <a:schemeClr val="accent4">
                    <a:lumMod val="75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3200" dirty="0"/>
                <a:t>04</a:t>
              </a:r>
            </a:p>
          </p:txBody>
        </p:sp>
      </p:grpSp>
      <p:sp>
        <p:nvSpPr>
          <p:cNvPr id="21" name="Freeform 157"/>
          <p:cNvSpPr>
            <a:spLocks noEditPoints="1"/>
          </p:cNvSpPr>
          <p:nvPr/>
        </p:nvSpPr>
        <p:spPr bwMode="auto">
          <a:xfrm>
            <a:off x="7253355" y="1319476"/>
            <a:ext cx="458719" cy="508000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22" name="Freeform 69"/>
          <p:cNvSpPr>
            <a:spLocks noEditPoints="1"/>
          </p:cNvSpPr>
          <p:nvPr/>
        </p:nvSpPr>
        <p:spPr bwMode="auto">
          <a:xfrm>
            <a:off x="4443897" y="2613772"/>
            <a:ext cx="472196" cy="475973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3" name="Group 38"/>
          <p:cNvGrpSpPr/>
          <p:nvPr/>
        </p:nvGrpSpPr>
        <p:grpSpPr>
          <a:xfrm>
            <a:off x="7276301" y="3871623"/>
            <a:ext cx="475449" cy="434768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24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9" name="Group 100"/>
          <p:cNvGrpSpPr/>
          <p:nvPr/>
        </p:nvGrpSpPr>
        <p:grpSpPr>
          <a:xfrm>
            <a:off x="4484128" y="5130580"/>
            <a:ext cx="392205" cy="487973"/>
            <a:chOff x="649288" y="2347912"/>
            <a:chExt cx="273050" cy="339725"/>
          </a:xfrm>
          <a:solidFill>
            <a:schemeClr val="bg1"/>
          </a:solidFill>
        </p:grpSpPr>
        <p:sp>
          <p:nvSpPr>
            <p:cNvPr id="30" name="Freeform 211"/>
            <p:cNvSpPr>
              <a:spLocks noEditPoints="1"/>
            </p:cNvSpPr>
            <p:nvPr/>
          </p:nvSpPr>
          <p:spPr bwMode="auto">
            <a:xfrm>
              <a:off x="727075" y="2487612"/>
              <a:ext cx="117475" cy="115888"/>
            </a:xfrm>
            <a:custGeom>
              <a:avLst/>
              <a:gdLst/>
              <a:ahLst/>
              <a:cxnLst>
                <a:cxn ang="0">
                  <a:pos x="28" y="38"/>
                </a:cxn>
                <a:cxn ang="0">
                  <a:pos x="27" y="38"/>
                </a:cxn>
                <a:cxn ang="0">
                  <a:pos x="27" y="41"/>
                </a:cxn>
                <a:cxn ang="0">
                  <a:pos x="26" y="42"/>
                </a:cxn>
                <a:cxn ang="0">
                  <a:pos x="25" y="42"/>
                </a:cxn>
                <a:cxn ang="0">
                  <a:pos x="23" y="41"/>
                </a:cxn>
                <a:cxn ang="0">
                  <a:pos x="23" y="38"/>
                </a:cxn>
                <a:cxn ang="0">
                  <a:pos x="23" y="38"/>
                </a:cxn>
                <a:cxn ang="0">
                  <a:pos x="18" y="36"/>
                </a:cxn>
                <a:cxn ang="0">
                  <a:pos x="17" y="35"/>
                </a:cxn>
                <a:cxn ang="0">
                  <a:pos x="18" y="33"/>
                </a:cxn>
                <a:cxn ang="0">
                  <a:pos x="19" y="32"/>
                </a:cxn>
                <a:cxn ang="0">
                  <a:pos x="19" y="32"/>
                </a:cxn>
                <a:cxn ang="0">
                  <a:pos x="25" y="34"/>
                </a:cxn>
                <a:cxn ang="0">
                  <a:pos x="29" y="31"/>
                </a:cxn>
                <a:cxn ang="0">
                  <a:pos x="25" y="26"/>
                </a:cxn>
                <a:cxn ang="0">
                  <a:pos x="17" y="19"/>
                </a:cxn>
                <a:cxn ang="0">
                  <a:pos x="23" y="12"/>
                </a:cxn>
                <a:cxn ang="0">
                  <a:pos x="24" y="11"/>
                </a:cxn>
                <a:cxn ang="0">
                  <a:pos x="24" y="9"/>
                </a:cxn>
                <a:cxn ang="0">
                  <a:pos x="25" y="7"/>
                </a:cxn>
                <a:cxn ang="0">
                  <a:pos x="26" y="7"/>
                </a:cxn>
                <a:cxn ang="0">
                  <a:pos x="28" y="9"/>
                </a:cxn>
                <a:cxn ang="0">
                  <a:pos x="28" y="11"/>
                </a:cxn>
                <a:cxn ang="0">
                  <a:pos x="28" y="11"/>
                </a:cxn>
                <a:cxn ang="0">
                  <a:pos x="32" y="13"/>
                </a:cxn>
                <a:cxn ang="0">
                  <a:pos x="33" y="14"/>
                </a:cxn>
                <a:cxn ang="0">
                  <a:pos x="32" y="16"/>
                </a:cxn>
                <a:cxn ang="0">
                  <a:pos x="31" y="17"/>
                </a:cxn>
                <a:cxn ang="0">
                  <a:pos x="30" y="16"/>
                </a:cxn>
                <a:cxn ang="0">
                  <a:pos x="26" y="15"/>
                </a:cxn>
                <a:cxn ang="0">
                  <a:pos x="22" y="18"/>
                </a:cxn>
                <a:cxn ang="0">
                  <a:pos x="27" y="22"/>
                </a:cxn>
                <a:cxn ang="0">
                  <a:pos x="34" y="30"/>
                </a:cxn>
                <a:cxn ang="0">
                  <a:pos x="28" y="38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25" y="50"/>
                </a:cxn>
                <a:cxn ang="0">
                  <a:pos x="51" y="25"/>
                </a:cxn>
                <a:cxn ang="0">
                  <a:pos x="25" y="0"/>
                </a:cxn>
              </a:cxnLst>
              <a:rect l="0" t="0" r="r" b="b"/>
              <a:pathLst>
                <a:path w="51" h="50">
                  <a:moveTo>
                    <a:pt x="28" y="38"/>
                  </a:moveTo>
                  <a:cubicBezTo>
                    <a:pt x="28" y="38"/>
                    <a:pt x="27" y="38"/>
                    <a:pt x="27" y="38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6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4" y="42"/>
                    <a:pt x="23" y="41"/>
                    <a:pt x="23" y="41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19" y="37"/>
                    <a:pt x="18" y="36"/>
                  </a:cubicBezTo>
                  <a:cubicBezTo>
                    <a:pt x="17" y="36"/>
                    <a:pt x="17" y="36"/>
                    <a:pt x="17" y="35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2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2"/>
                    <a:pt x="22" y="34"/>
                    <a:pt x="25" y="34"/>
                  </a:cubicBezTo>
                  <a:cubicBezTo>
                    <a:pt x="27" y="34"/>
                    <a:pt x="29" y="33"/>
                    <a:pt x="29" y="31"/>
                  </a:cubicBezTo>
                  <a:cubicBezTo>
                    <a:pt x="29" y="29"/>
                    <a:pt x="28" y="28"/>
                    <a:pt x="25" y="26"/>
                  </a:cubicBezTo>
                  <a:cubicBezTo>
                    <a:pt x="21" y="25"/>
                    <a:pt x="17" y="23"/>
                    <a:pt x="17" y="19"/>
                  </a:cubicBezTo>
                  <a:cubicBezTo>
                    <a:pt x="17" y="15"/>
                    <a:pt x="20" y="13"/>
                    <a:pt x="23" y="12"/>
                  </a:cubicBezTo>
                  <a:cubicBezTo>
                    <a:pt x="23" y="12"/>
                    <a:pt x="24" y="12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4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8"/>
                    <a:pt x="28" y="9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31" y="12"/>
                    <a:pt x="32" y="13"/>
                  </a:cubicBezTo>
                  <a:cubicBezTo>
                    <a:pt x="33" y="13"/>
                    <a:pt x="33" y="13"/>
                    <a:pt x="33" y="1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1" y="17"/>
                  </a:cubicBezTo>
                  <a:cubicBezTo>
                    <a:pt x="31" y="17"/>
                    <a:pt x="31" y="16"/>
                    <a:pt x="30" y="16"/>
                  </a:cubicBezTo>
                  <a:cubicBezTo>
                    <a:pt x="30" y="16"/>
                    <a:pt x="28" y="15"/>
                    <a:pt x="26" y="15"/>
                  </a:cubicBezTo>
                  <a:cubicBezTo>
                    <a:pt x="23" y="15"/>
                    <a:pt x="22" y="17"/>
                    <a:pt x="22" y="18"/>
                  </a:cubicBezTo>
                  <a:cubicBezTo>
                    <a:pt x="22" y="20"/>
                    <a:pt x="23" y="21"/>
                    <a:pt x="27" y="22"/>
                  </a:cubicBezTo>
                  <a:cubicBezTo>
                    <a:pt x="32" y="24"/>
                    <a:pt x="34" y="27"/>
                    <a:pt x="34" y="30"/>
                  </a:cubicBezTo>
                  <a:cubicBezTo>
                    <a:pt x="34" y="34"/>
                    <a:pt x="32" y="37"/>
                    <a:pt x="28" y="38"/>
                  </a:cubicBezTo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39" y="50"/>
                    <a:pt x="51" y="39"/>
                    <a:pt x="51" y="25"/>
                  </a:cubicBezTo>
                  <a:cubicBezTo>
                    <a:pt x="51" y="11"/>
                    <a:pt x="39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212"/>
            <p:cNvSpPr>
              <a:spLocks noEditPoints="1"/>
            </p:cNvSpPr>
            <p:nvPr/>
          </p:nvSpPr>
          <p:spPr bwMode="auto">
            <a:xfrm>
              <a:off x="649288" y="2347912"/>
              <a:ext cx="273050" cy="339725"/>
            </a:xfrm>
            <a:custGeom>
              <a:avLst/>
              <a:gdLst/>
              <a:ahLst/>
              <a:cxnLst>
                <a:cxn ang="0">
                  <a:pos x="59" y="118"/>
                </a:cxn>
                <a:cxn ang="0">
                  <a:pos x="27" y="86"/>
                </a:cxn>
                <a:cxn ang="0">
                  <a:pos x="59" y="53"/>
                </a:cxn>
                <a:cxn ang="0">
                  <a:pos x="92" y="86"/>
                </a:cxn>
                <a:cxn ang="0">
                  <a:pos x="59" y="118"/>
                </a:cxn>
                <a:cxn ang="0">
                  <a:pos x="76" y="27"/>
                </a:cxn>
                <a:cxn ang="0">
                  <a:pos x="76" y="25"/>
                </a:cxn>
                <a:cxn ang="0">
                  <a:pos x="90" y="8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29" y="8"/>
                </a:cxn>
                <a:cxn ang="0">
                  <a:pos x="43" y="25"/>
                </a:cxn>
                <a:cxn ang="0">
                  <a:pos x="42" y="27"/>
                </a:cxn>
                <a:cxn ang="0">
                  <a:pos x="0" y="104"/>
                </a:cxn>
                <a:cxn ang="0">
                  <a:pos x="59" y="148"/>
                </a:cxn>
                <a:cxn ang="0">
                  <a:pos x="119" y="104"/>
                </a:cxn>
                <a:cxn ang="0">
                  <a:pos x="76" y="27"/>
                </a:cxn>
              </a:cxnLst>
              <a:rect l="0" t="0" r="r" b="b"/>
              <a:pathLst>
                <a:path w="119" h="148">
                  <a:moveTo>
                    <a:pt x="59" y="118"/>
                  </a:moveTo>
                  <a:cubicBezTo>
                    <a:pt x="41" y="118"/>
                    <a:pt x="27" y="104"/>
                    <a:pt x="27" y="86"/>
                  </a:cubicBezTo>
                  <a:cubicBezTo>
                    <a:pt x="27" y="68"/>
                    <a:pt x="41" y="53"/>
                    <a:pt x="59" y="53"/>
                  </a:cubicBezTo>
                  <a:cubicBezTo>
                    <a:pt x="78" y="53"/>
                    <a:pt x="92" y="68"/>
                    <a:pt x="92" y="86"/>
                  </a:cubicBezTo>
                  <a:cubicBezTo>
                    <a:pt x="92" y="104"/>
                    <a:pt x="78" y="118"/>
                    <a:pt x="59" y="118"/>
                  </a:cubicBezTo>
                  <a:moveTo>
                    <a:pt x="76" y="27"/>
                  </a:moveTo>
                  <a:cubicBezTo>
                    <a:pt x="76" y="26"/>
                    <a:pt x="75" y="26"/>
                    <a:pt x="76" y="25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4" y="4"/>
                    <a:pt x="92" y="0"/>
                    <a:pt x="8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7" y="0"/>
                    <a:pt x="25" y="4"/>
                    <a:pt x="29" y="8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6"/>
                    <a:pt x="43" y="27"/>
                    <a:pt x="42" y="27"/>
                  </a:cubicBezTo>
                  <a:cubicBezTo>
                    <a:pt x="18" y="40"/>
                    <a:pt x="0" y="78"/>
                    <a:pt x="0" y="104"/>
                  </a:cubicBezTo>
                  <a:cubicBezTo>
                    <a:pt x="0" y="137"/>
                    <a:pt x="27" y="148"/>
                    <a:pt x="59" y="148"/>
                  </a:cubicBezTo>
                  <a:cubicBezTo>
                    <a:pt x="92" y="148"/>
                    <a:pt x="119" y="137"/>
                    <a:pt x="119" y="104"/>
                  </a:cubicBezTo>
                  <a:cubicBezTo>
                    <a:pt x="119" y="77"/>
                    <a:pt x="101" y="40"/>
                    <a:pt x="76" y="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32" name="TextBox 47"/>
          <p:cNvSpPr txBox="1"/>
          <p:nvPr/>
        </p:nvSpPr>
        <p:spPr>
          <a:xfrm>
            <a:off x="8487245" y="1125112"/>
            <a:ext cx="249426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9"/>
          <p:cNvSpPr txBox="1"/>
          <p:nvPr/>
        </p:nvSpPr>
        <p:spPr>
          <a:xfrm>
            <a:off x="1227909" y="2379648"/>
            <a:ext cx="246646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Box 50"/>
          <p:cNvSpPr txBox="1"/>
          <p:nvPr/>
        </p:nvSpPr>
        <p:spPr>
          <a:xfrm>
            <a:off x="8487245" y="3656276"/>
            <a:ext cx="249426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52"/>
          <p:cNvSpPr txBox="1"/>
          <p:nvPr/>
        </p:nvSpPr>
        <p:spPr>
          <a:xfrm>
            <a:off x="1227909" y="4910812"/>
            <a:ext cx="246646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2" grpId="0"/>
      <p:bldP spid="33" grpId="0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Block Arc 16"/>
          <p:cNvSpPr/>
          <p:nvPr/>
        </p:nvSpPr>
        <p:spPr>
          <a:xfrm>
            <a:off x="5908264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Block Arc 26"/>
          <p:cNvSpPr/>
          <p:nvPr/>
        </p:nvSpPr>
        <p:spPr>
          <a:xfrm flipV="1">
            <a:off x="5908264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Block Arc 27"/>
          <p:cNvSpPr/>
          <p:nvPr/>
        </p:nvSpPr>
        <p:spPr>
          <a:xfrm rot="17809645" flipV="1">
            <a:off x="5908264" y="2218697"/>
            <a:ext cx="2951553" cy="2951553"/>
          </a:xfrm>
          <a:prstGeom prst="blockArc">
            <a:avLst>
              <a:gd name="adj1" fmla="val 15905173"/>
              <a:gd name="adj2" fmla="val 19704547"/>
              <a:gd name="adj3" fmla="val 3005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8" name="Block Arc 31"/>
          <p:cNvSpPr/>
          <p:nvPr/>
        </p:nvSpPr>
        <p:spPr>
          <a:xfrm flipH="1">
            <a:off x="3332186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9" name="Block Arc 32"/>
          <p:cNvSpPr/>
          <p:nvPr/>
        </p:nvSpPr>
        <p:spPr>
          <a:xfrm flipH="1" flipV="1">
            <a:off x="3332186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10" name="Block Arc 33"/>
          <p:cNvSpPr/>
          <p:nvPr/>
        </p:nvSpPr>
        <p:spPr>
          <a:xfrm rot="3790355" flipH="1" flipV="1">
            <a:off x="3332186" y="2218697"/>
            <a:ext cx="2951553" cy="2951553"/>
          </a:xfrm>
          <a:prstGeom prst="blockArc">
            <a:avLst>
              <a:gd name="adj1" fmla="val 15905173"/>
              <a:gd name="adj2" fmla="val 19704547"/>
              <a:gd name="adj3" fmla="val 3005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36"/>
          <p:cNvCxnSpPr/>
          <p:nvPr/>
        </p:nvCxnSpPr>
        <p:spPr>
          <a:xfrm>
            <a:off x="5354320" y="3693414"/>
            <a:ext cx="1487424" cy="2117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71"/>
          <p:cNvSpPr>
            <a:spLocks noEditPoints="1"/>
          </p:cNvSpPr>
          <p:nvPr/>
        </p:nvSpPr>
        <p:spPr bwMode="auto">
          <a:xfrm>
            <a:off x="4051301" y="4382273"/>
            <a:ext cx="522103" cy="489215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3" name="Freeform 103"/>
          <p:cNvSpPr/>
          <p:nvPr/>
        </p:nvSpPr>
        <p:spPr bwMode="auto">
          <a:xfrm>
            <a:off x="4115502" y="2564108"/>
            <a:ext cx="393700" cy="409704"/>
          </a:xfrm>
          <a:custGeom>
            <a:avLst/>
            <a:gdLst/>
            <a:ahLst/>
            <a:cxnLst>
              <a:cxn ang="0">
                <a:pos x="56" y="5"/>
              </a:cxn>
              <a:cxn ang="0">
                <a:pos x="33" y="27"/>
              </a:cxn>
              <a:cxn ang="0">
                <a:pos x="33" y="55"/>
              </a:cxn>
              <a:cxn ang="0">
                <a:pos x="45" y="55"/>
              </a:cxn>
              <a:cxn ang="0">
                <a:pos x="47" y="57"/>
              </a:cxn>
              <a:cxn ang="0">
                <a:pos x="45" y="59"/>
              </a:cxn>
              <a:cxn ang="0">
                <a:pos x="13" y="59"/>
              </a:cxn>
              <a:cxn ang="0">
                <a:pos x="10" y="57"/>
              </a:cxn>
              <a:cxn ang="0">
                <a:pos x="13" y="55"/>
              </a:cxn>
              <a:cxn ang="0">
                <a:pos x="24" y="55"/>
              </a:cxn>
              <a:cxn ang="0">
                <a:pos x="24" y="27"/>
              </a:cxn>
              <a:cxn ang="0">
                <a:pos x="2" y="5"/>
              </a:cxn>
              <a:cxn ang="0">
                <a:pos x="0" y="2"/>
              </a:cxn>
              <a:cxn ang="0">
                <a:pos x="4" y="0"/>
              </a:cxn>
              <a:cxn ang="0">
                <a:pos x="54" y="0"/>
              </a:cxn>
              <a:cxn ang="0">
                <a:pos x="57" y="2"/>
              </a:cxn>
              <a:cxn ang="0">
                <a:pos x="56" y="5"/>
              </a:cxn>
            </a:cxnLst>
            <a:rect l="0" t="0" r="r" b="b"/>
            <a:pathLst>
              <a:path w="57" h="59">
                <a:moveTo>
                  <a:pt x="56" y="5"/>
                </a:moveTo>
                <a:cubicBezTo>
                  <a:pt x="33" y="27"/>
                  <a:pt x="33" y="27"/>
                  <a:pt x="33" y="27"/>
                </a:cubicBezTo>
                <a:cubicBezTo>
                  <a:pt x="33" y="55"/>
                  <a:pt x="33" y="55"/>
                  <a:pt x="33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6" y="55"/>
                  <a:pt x="47" y="56"/>
                  <a:pt x="47" y="57"/>
                </a:cubicBezTo>
                <a:cubicBezTo>
                  <a:pt x="47" y="58"/>
                  <a:pt x="46" y="59"/>
                  <a:pt x="45" y="59"/>
                </a:cubicBezTo>
                <a:cubicBezTo>
                  <a:pt x="13" y="59"/>
                  <a:pt x="13" y="59"/>
                  <a:pt x="13" y="59"/>
                </a:cubicBezTo>
                <a:cubicBezTo>
                  <a:pt x="12" y="59"/>
                  <a:pt x="10" y="58"/>
                  <a:pt x="10" y="57"/>
                </a:cubicBezTo>
                <a:cubicBezTo>
                  <a:pt x="10" y="56"/>
                  <a:pt x="12" y="55"/>
                  <a:pt x="13" y="55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27"/>
                  <a:pt x="24" y="27"/>
                  <a:pt x="24" y="27"/>
                </a:cubicBezTo>
                <a:cubicBezTo>
                  <a:pt x="2" y="5"/>
                  <a:pt x="2" y="5"/>
                  <a:pt x="2" y="5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2" y="0"/>
                  <a:pt x="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5" y="0"/>
                  <a:pt x="57" y="0"/>
                  <a:pt x="57" y="2"/>
                </a:cubicBezTo>
                <a:cubicBezTo>
                  <a:pt x="57" y="3"/>
                  <a:pt x="57" y="4"/>
                  <a:pt x="56" y="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4" name="Freeform 56"/>
          <p:cNvSpPr>
            <a:spLocks noEditPoints="1"/>
          </p:cNvSpPr>
          <p:nvPr/>
        </p:nvSpPr>
        <p:spPr bwMode="auto">
          <a:xfrm>
            <a:off x="3528741" y="3426843"/>
            <a:ext cx="535259" cy="535259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5" name="Freeform 144"/>
          <p:cNvSpPr>
            <a:spLocks noEditPoints="1"/>
          </p:cNvSpPr>
          <p:nvPr/>
        </p:nvSpPr>
        <p:spPr bwMode="auto">
          <a:xfrm>
            <a:off x="7632701" y="2583139"/>
            <a:ext cx="493012" cy="427533"/>
          </a:xfrm>
          <a:custGeom>
            <a:avLst/>
            <a:gdLst/>
            <a:ahLst/>
            <a:cxnLst>
              <a:cxn ang="0">
                <a:pos x="59" y="26"/>
              </a:cxn>
              <a:cxn ang="0">
                <a:pos x="57" y="28"/>
              </a:cxn>
              <a:cxn ang="0">
                <a:pos x="20" y="32"/>
              </a:cxn>
              <a:cxn ang="0">
                <a:pos x="20" y="35"/>
              </a:cxn>
              <a:cxn ang="0">
                <a:pos x="19" y="37"/>
              </a:cxn>
              <a:cxn ang="0">
                <a:pos x="52" y="37"/>
              </a:cxn>
              <a:cxn ang="0">
                <a:pos x="55" y="39"/>
              </a:cxn>
              <a:cxn ang="0">
                <a:pos x="52" y="42"/>
              </a:cxn>
              <a:cxn ang="0">
                <a:pos x="16" y="42"/>
              </a:cxn>
              <a:cxn ang="0">
                <a:pos x="13" y="39"/>
              </a:cxn>
              <a:cxn ang="0">
                <a:pos x="16" y="34"/>
              </a:cxn>
              <a:cxn ang="0">
                <a:pos x="9" y="5"/>
              </a:cxn>
              <a:cxn ang="0">
                <a:pos x="2" y="5"/>
              </a:cxn>
              <a:cxn ang="0">
                <a:pos x="0" y="3"/>
              </a:cxn>
              <a:cxn ang="0">
                <a:pos x="2" y="0"/>
              </a:cxn>
              <a:cxn ang="0">
                <a:pos x="11" y="0"/>
              </a:cxn>
              <a:cxn ang="0">
                <a:pos x="14" y="5"/>
              </a:cxn>
              <a:cxn ang="0">
                <a:pos x="57" y="5"/>
              </a:cxn>
              <a:cxn ang="0">
                <a:pos x="59" y="7"/>
              </a:cxn>
              <a:cxn ang="0">
                <a:pos x="59" y="26"/>
              </a:cxn>
              <a:cxn ang="0">
                <a:pos x="18" y="51"/>
              </a:cxn>
              <a:cxn ang="0">
                <a:pos x="13" y="46"/>
              </a:cxn>
              <a:cxn ang="0">
                <a:pos x="18" y="42"/>
              </a:cxn>
              <a:cxn ang="0">
                <a:pos x="23" y="46"/>
              </a:cxn>
              <a:cxn ang="0">
                <a:pos x="18" y="51"/>
              </a:cxn>
              <a:cxn ang="0">
                <a:pos x="50" y="51"/>
              </a:cxn>
              <a:cxn ang="0">
                <a:pos x="45" y="46"/>
              </a:cxn>
              <a:cxn ang="0">
                <a:pos x="50" y="42"/>
              </a:cxn>
              <a:cxn ang="0">
                <a:pos x="55" y="46"/>
              </a:cxn>
              <a:cxn ang="0">
                <a:pos x="50" y="51"/>
              </a:cxn>
            </a:cxnLst>
            <a:rect l="0" t="0" r="r" b="b"/>
            <a:pathLst>
              <a:path w="59" h="51">
                <a:moveTo>
                  <a:pt x="59" y="26"/>
                </a:moveTo>
                <a:cubicBezTo>
                  <a:pt x="59" y="27"/>
                  <a:pt x="58" y="28"/>
                  <a:pt x="57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3"/>
                  <a:pt x="20" y="34"/>
                  <a:pt x="20" y="35"/>
                </a:cubicBezTo>
                <a:cubicBezTo>
                  <a:pt x="20" y="36"/>
                  <a:pt x="20" y="36"/>
                  <a:pt x="19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4" y="37"/>
                  <a:pt x="55" y="38"/>
                  <a:pt x="55" y="39"/>
                </a:cubicBezTo>
                <a:cubicBezTo>
                  <a:pt x="55" y="41"/>
                  <a:pt x="54" y="42"/>
                  <a:pt x="5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2"/>
                  <a:pt x="13" y="41"/>
                  <a:pt x="13" y="39"/>
                </a:cubicBezTo>
                <a:cubicBezTo>
                  <a:pt x="13" y="38"/>
                  <a:pt x="15" y="35"/>
                  <a:pt x="16" y="34"/>
                </a:cubicBezTo>
                <a:cubicBezTo>
                  <a:pt x="9" y="5"/>
                  <a:pt x="9" y="5"/>
                  <a:pt x="9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4" y="0"/>
                  <a:pt x="14" y="3"/>
                  <a:pt x="14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8" y="5"/>
                  <a:pt x="59" y="6"/>
                  <a:pt x="59" y="7"/>
                </a:cubicBezTo>
                <a:lnTo>
                  <a:pt x="59" y="26"/>
                </a:lnTo>
                <a:close/>
                <a:moveTo>
                  <a:pt x="18" y="51"/>
                </a:moveTo>
                <a:cubicBezTo>
                  <a:pt x="16" y="51"/>
                  <a:pt x="13" y="49"/>
                  <a:pt x="13" y="46"/>
                </a:cubicBezTo>
                <a:cubicBezTo>
                  <a:pt x="13" y="44"/>
                  <a:pt x="16" y="42"/>
                  <a:pt x="18" y="42"/>
                </a:cubicBezTo>
                <a:cubicBezTo>
                  <a:pt x="21" y="42"/>
                  <a:pt x="23" y="44"/>
                  <a:pt x="23" y="46"/>
                </a:cubicBezTo>
                <a:cubicBezTo>
                  <a:pt x="23" y="49"/>
                  <a:pt x="21" y="51"/>
                  <a:pt x="18" y="51"/>
                </a:cubicBezTo>
                <a:close/>
                <a:moveTo>
                  <a:pt x="50" y="51"/>
                </a:moveTo>
                <a:cubicBezTo>
                  <a:pt x="47" y="51"/>
                  <a:pt x="45" y="49"/>
                  <a:pt x="45" y="46"/>
                </a:cubicBezTo>
                <a:cubicBezTo>
                  <a:pt x="45" y="44"/>
                  <a:pt x="47" y="42"/>
                  <a:pt x="50" y="42"/>
                </a:cubicBezTo>
                <a:cubicBezTo>
                  <a:pt x="53" y="42"/>
                  <a:pt x="55" y="44"/>
                  <a:pt x="55" y="46"/>
                </a:cubicBezTo>
                <a:cubicBezTo>
                  <a:pt x="55" y="49"/>
                  <a:pt x="53" y="51"/>
                  <a:pt x="50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6" name="Freeform 245"/>
          <p:cNvSpPr/>
          <p:nvPr/>
        </p:nvSpPr>
        <p:spPr bwMode="auto">
          <a:xfrm>
            <a:off x="7638733" y="4344173"/>
            <a:ext cx="480948" cy="48094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7" name="Freeform 69"/>
          <p:cNvSpPr>
            <a:spLocks noEditPoints="1"/>
          </p:cNvSpPr>
          <p:nvPr/>
        </p:nvSpPr>
        <p:spPr bwMode="auto">
          <a:xfrm>
            <a:off x="8166100" y="3440472"/>
            <a:ext cx="503968" cy="508000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18" name="Group 65"/>
          <p:cNvGrpSpPr/>
          <p:nvPr/>
        </p:nvGrpSpPr>
        <p:grpSpPr>
          <a:xfrm>
            <a:off x="4271987" y="3158496"/>
            <a:ext cx="1071952" cy="1071952"/>
            <a:chOff x="3203990" y="2551752"/>
            <a:chExt cx="803964" cy="803964"/>
          </a:xfrm>
        </p:grpSpPr>
        <p:sp>
          <p:nvSpPr>
            <p:cNvPr id="19" name="Oval 30"/>
            <p:cNvSpPr/>
            <p:nvPr/>
          </p:nvSpPr>
          <p:spPr>
            <a:xfrm flipH="1">
              <a:off x="3203990" y="2551752"/>
              <a:ext cx="803964" cy="803964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grpSp>
          <p:nvGrpSpPr>
            <p:cNvPr id="20" name="Group 100"/>
            <p:cNvGrpSpPr/>
            <p:nvPr/>
          </p:nvGrpSpPr>
          <p:grpSpPr>
            <a:xfrm>
              <a:off x="3431682" y="2736886"/>
              <a:ext cx="348580" cy="433696"/>
              <a:chOff x="649288" y="2347912"/>
              <a:chExt cx="273050" cy="339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21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23" name="Group 66"/>
          <p:cNvGrpSpPr/>
          <p:nvPr/>
        </p:nvGrpSpPr>
        <p:grpSpPr>
          <a:xfrm>
            <a:off x="6848063" y="3158496"/>
            <a:ext cx="1071952" cy="1071952"/>
            <a:chOff x="5136047" y="2551752"/>
            <a:chExt cx="803964" cy="803964"/>
          </a:xfrm>
        </p:grpSpPr>
        <p:sp>
          <p:nvSpPr>
            <p:cNvPr id="24" name="Oval 15"/>
            <p:cNvSpPr/>
            <p:nvPr/>
          </p:nvSpPr>
          <p:spPr>
            <a:xfrm>
              <a:off x="5136047" y="2551752"/>
              <a:ext cx="803964" cy="803964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5" name="Freeform 152"/>
            <p:cNvSpPr>
              <a:spLocks noChangeAspect="1" noEditPoints="1"/>
            </p:cNvSpPr>
            <p:nvPr/>
          </p:nvSpPr>
          <p:spPr bwMode="auto">
            <a:xfrm>
              <a:off x="5342755" y="2773275"/>
              <a:ext cx="390549" cy="360919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sp>
        <p:nvSpPr>
          <p:cNvPr id="26" name="TextBox 59"/>
          <p:cNvSpPr txBox="1"/>
          <p:nvPr/>
        </p:nvSpPr>
        <p:spPr>
          <a:xfrm>
            <a:off x="7739269" y="1281264"/>
            <a:ext cx="245540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TextBox 60"/>
          <p:cNvSpPr txBox="1"/>
          <p:nvPr/>
        </p:nvSpPr>
        <p:spPr>
          <a:xfrm>
            <a:off x="7739269" y="5199488"/>
            <a:ext cx="245540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TextBox 61"/>
          <p:cNvSpPr txBox="1"/>
          <p:nvPr/>
        </p:nvSpPr>
        <p:spPr>
          <a:xfrm>
            <a:off x="9042401" y="3202828"/>
            <a:ext cx="246162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62"/>
          <p:cNvSpPr txBox="1"/>
          <p:nvPr/>
        </p:nvSpPr>
        <p:spPr>
          <a:xfrm>
            <a:off x="1977191" y="1281264"/>
            <a:ext cx="245488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Box 63"/>
          <p:cNvSpPr txBox="1"/>
          <p:nvPr/>
        </p:nvSpPr>
        <p:spPr>
          <a:xfrm>
            <a:off x="1977191" y="5199488"/>
            <a:ext cx="245488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64"/>
          <p:cNvSpPr txBox="1"/>
          <p:nvPr/>
        </p:nvSpPr>
        <p:spPr>
          <a:xfrm>
            <a:off x="661851" y="3202828"/>
            <a:ext cx="247593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000"/>
                            </p:stCondLst>
                            <p:childTnLst>
                              <p:par>
                                <p:cTn id="92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500"/>
                            </p:stCondLst>
                            <p:childTnLst>
                              <p:par>
                                <p:cTn id="9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Oval 95"/>
          <p:cNvSpPr/>
          <p:nvPr/>
        </p:nvSpPr>
        <p:spPr>
          <a:xfrm>
            <a:off x="8388624" y="1942760"/>
            <a:ext cx="2438400" cy="2438400"/>
          </a:xfrm>
          <a:prstGeom prst="ellipse">
            <a:avLst/>
          </a:prstGeom>
          <a:solidFill>
            <a:schemeClr val="accent4"/>
          </a:solidFill>
          <a:ln w="123825"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6" name="Group 134"/>
          <p:cNvGrpSpPr/>
          <p:nvPr/>
        </p:nvGrpSpPr>
        <p:grpSpPr>
          <a:xfrm>
            <a:off x="8532494" y="2084118"/>
            <a:ext cx="2150661" cy="1660918"/>
            <a:chOff x="6399370" y="1803117"/>
            <a:chExt cx="1612996" cy="1245688"/>
          </a:xfrm>
        </p:grpSpPr>
        <p:sp>
          <p:nvSpPr>
            <p:cNvPr id="7" name="TextBox 96"/>
            <p:cNvSpPr txBox="1"/>
            <p:nvPr/>
          </p:nvSpPr>
          <p:spPr>
            <a:xfrm>
              <a:off x="6399370" y="2258204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97"/>
            <p:cNvSpPr txBox="1"/>
            <p:nvPr/>
          </p:nvSpPr>
          <p:spPr>
            <a:xfrm>
              <a:off x="6958685" y="1803117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9" name="Oval 91"/>
          <p:cNvSpPr/>
          <p:nvPr/>
        </p:nvSpPr>
        <p:spPr>
          <a:xfrm>
            <a:off x="6051824" y="2941092"/>
            <a:ext cx="2438400" cy="2438400"/>
          </a:xfrm>
          <a:prstGeom prst="ellipse">
            <a:avLst/>
          </a:prstGeom>
          <a:solidFill>
            <a:schemeClr val="accent3"/>
          </a:solidFill>
          <a:ln w="1238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0" name="Group 133"/>
          <p:cNvGrpSpPr/>
          <p:nvPr/>
        </p:nvGrpSpPr>
        <p:grpSpPr>
          <a:xfrm>
            <a:off x="6195694" y="3082450"/>
            <a:ext cx="2150661" cy="1660918"/>
            <a:chOff x="4646770" y="2551866"/>
            <a:chExt cx="1612996" cy="1245688"/>
          </a:xfrm>
        </p:grpSpPr>
        <p:sp>
          <p:nvSpPr>
            <p:cNvPr id="11" name="TextBox 92"/>
            <p:cNvSpPr txBox="1"/>
            <p:nvPr/>
          </p:nvSpPr>
          <p:spPr>
            <a:xfrm>
              <a:off x="4646770" y="3006953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93"/>
            <p:cNvSpPr txBox="1"/>
            <p:nvPr/>
          </p:nvSpPr>
          <p:spPr>
            <a:xfrm>
              <a:off x="5206085" y="2551866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03</a:t>
              </a:r>
            </a:p>
          </p:txBody>
        </p:sp>
      </p:grpSp>
      <p:sp>
        <p:nvSpPr>
          <p:cNvPr id="13" name="Oval 82"/>
          <p:cNvSpPr/>
          <p:nvPr/>
        </p:nvSpPr>
        <p:spPr>
          <a:xfrm>
            <a:off x="1364976" y="2941092"/>
            <a:ext cx="2438400" cy="2438400"/>
          </a:xfrm>
          <a:prstGeom prst="ellipse">
            <a:avLst/>
          </a:prstGeom>
          <a:ln w="1238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4" name="Group 131"/>
          <p:cNvGrpSpPr/>
          <p:nvPr/>
        </p:nvGrpSpPr>
        <p:grpSpPr>
          <a:xfrm>
            <a:off x="1508846" y="3082450"/>
            <a:ext cx="2150661" cy="1660918"/>
            <a:chOff x="1131634" y="2551866"/>
            <a:chExt cx="1612996" cy="1245688"/>
          </a:xfrm>
        </p:grpSpPr>
        <p:sp>
          <p:nvSpPr>
            <p:cNvPr id="15" name="TextBox 83"/>
            <p:cNvSpPr txBox="1"/>
            <p:nvPr/>
          </p:nvSpPr>
          <p:spPr>
            <a:xfrm>
              <a:off x="1131634" y="3006953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84"/>
            <p:cNvSpPr txBox="1"/>
            <p:nvPr/>
          </p:nvSpPr>
          <p:spPr>
            <a:xfrm>
              <a:off x="1688544" y="2551866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17" name="Oval 87"/>
          <p:cNvSpPr/>
          <p:nvPr/>
        </p:nvSpPr>
        <p:spPr>
          <a:xfrm>
            <a:off x="3701776" y="1942760"/>
            <a:ext cx="2438400" cy="2438400"/>
          </a:xfrm>
          <a:prstGeom prst="ellipse">
            <a:avLst/>
          </a:prstGeom>
          <a:solidFill>
            <a:schemeClr val="accent2"/>
          </a:solidFill>
          <a:ln w="123825"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8" name="Group 132"/>
          <p:cNvGrpSpPr/>
          <p:nvPr/>
        </p:nvGrpSpPr>
        <p:grpSpPr>
          <a:xfrm>
            <a:off x="3845646" y="2084118"/>
            <a:ext cx="2150661" cy="1660918"/>
            <a:chOff x="2884234" y="1803117"/>
            <a:chExt cx="1612996" cy="1245688"/>
          </a:xfrm>
        </p:grpSpPr>
        <p:sp>
          <p:nvSpPr>
            <p:cNvPr id="19" name="TextBox 88"/>
            <p:cNvSpPr txBox="1"/>
            <p:nvPr/>
          </p:nvSpPr>
          <p:spPr>
            <a:xfrm>
              <a:off x="2884234" y="2258204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89"/>
            <p:cNvSpPr txBox="1"/>
            <p:nvPr/>
          </p:nvSpPr>
          <p:spPr>
            <a:xfrm>
              <a:off x="3443549" y="1803117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02</a:t>
              </a:r>
            </a:p>
          </p:txBody>
        </p:sp>
      </p:grpSp>
      <p:grpSp>
        <p:nvGrpSpPr>
          <p:cNvPr id="21" name="Group 135"/>
          <p:cNvGrpSpPr/>
          <p:nvPr/>
        </p:nvGrpSpPr>
        <p:grpSpPr>
          <a:xfrm>
            <a:off x="2154590" y="2066456"/>
            <a:ext cx="859173" cy="859173"/>
            <a:chOff x="1615942" y="1789872"/>
            <a:chExt cx="644380" cy="644380"/>
          </a:xfrm>
        </p:grpSpPr>
        <p:sp>
          <p:nvSpPr>
            <p:cNvPr id="22" name="Oval 113"/>
            <p:cNvSpPr/>
            <p:nvPr/>
          </p:nvSpPr>
          <p:spPr>
            <a:xfrm>
              <a:off x="1615942" y="1789872"/>
              <a:ext cx="644380" cy="6443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3" name="Freeform 157"/>
            <p:cNvSpPr>
              <a:spLocks noEditPoints="1"/>
            </p:cNvSpPr>
            <p:nvPr/>
          </p:nvSpPr>
          <p:spPr bwMode="auto">
            <a:xfrm>
              <a:off x="1779365" y="1936238"/>
              <a:ext cx="317535" cy="351649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4" name="Group 128"/>
          <p:cNvGrpSpPr/>
          <p:nvPr/>
        </p:nvGrpSpPr>
        <p:grpSpPr>
          <a:xfrm>
            <a:off x="4491390" y="4385586"/>
            <a:ext cx="859173" cy="859173"/>
            <a:chOff x="3368542" y="3529219"/>
            <a:chExt cx="644380" cy="644380"/>
          </a:xfrm>
        </p:grpSpPr>
        <p:sp>
          <p:nvSpPr>
            <p:cNvPr id="25" name="Oval 112"/>
            <p:cNvSpPr/>
            <p:nvPr/>
          </p:nvSpPr>
          <p:spPr>
            <a:xfrm>
              <a:off x="3368542" y="3529219"/>
              <a:ext cx="644380" cy="64438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6" name="Freeform 69"/>
            <p:cNvSpPr>
              <a:spLocks noEditPoints="1"/>
            </p:cNvSpPr>
            <p:nvPr/>
          </p:nvSpPr>
          <p:spPr bwMode="auto">
            <a:xfrm>
              <a:off x="3528038" y="3687414"/>
              <a:ext cx="325388" cy="327991"/>
            </a:xfrm>
            <a:custGeom>
              <a:avLst/>
              <a:gdLst/>
              <a:ahLst/>
              <a:cxnLst>
                <a:cxn ang="0">
                  <a:pos x="29" y="58"/>
                </a:cxn>
                <a:cxn ang="0">
                  <a:pos x="6" y="47"/>
                </a:cxn>
                <a:cxn ang="0">
                  <a:pos x="7" y="46"/>
                </a:cxn>
                <a:cxn ang="0">
                  <a:pos x="12" y="40"/>
                </a:cxn>
                <a:cxn ang="0">
                  <a:pos x="13" y="40"/>
                </a:cxn>
                <a:cxn ang="0">
                  <a:pos x="14" y="41"/>
                </a:cxn>
                <a:cxn ang="0">
                  <a:pos x="29" y="48"/>
                </a:cxn>
                <a:cxn ang="0">
                  <a:pos x="48" y="29"/>
                </a:cxn>
                <a:cxn ang="0">
                  <a:pos x="29" y="9"/>
                </a:cxn>
                <a:cxn ang="0">
                  <a:pos x="16" y="14"/>
                </a:cxn>
                <a:cxn ang="0">
                  <a:pos x="21" y="20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2" y="24"/>
                </a:cxn>
                <a:cxn ang="0">
                  <a:pos x="0" y="21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4" y="3"/>
                </a:cxn>
                <a:cxn ang="0">
                  <a:pos x="9" y="8"/>
                </a:cxn>
                <a:cxn ang="0">
                  <a:pos x="29" y="0"/>
                </a:cxn>
                <a:cxn ang="0">
                  <a:pos x="58" y="29"/>
                </a:cxn>
                <a:cxn ang="0">
                  <a:pos x="29" y="58"/>
                </a:cxn>
                <a:cxn ang="0">
                  <a:pos x="34" y="35"/>
                </a:cxn>
                <a:cxn ang="0">
                  <a:pos x="33" y="36"/>
                </a:cxn>
                <a:cxn ang="0">
                  <a:pos x="20" y="36"/>
                </a:cxn>
                <a:cxn ang="0">
                  <a:pos x="19" y="35"/>
                </a:cxn>
                <a:cxn ang="0">
                  <a:pos x="19" y="32"/>
                </a:cxn>
                <a:cxn ang="0">
                  <a:pos x="20" y="31"/>
                </a:cxn>
                <a:cxn ang="0">
                  <a:pos x="29" y="31"/>
                </a:cxn>
                <a:cxn ang="0">
                  <a:pos x="29" y="18"/>
                </a:cxn>
                <a:cxn ang="0">
                  <a:pos x="30" y="17"/>
                </a:cxn>
                <a:cxn ang="0">
                  <a:pos x="33" y="17"/>
                </a:cxn>
                <a:cxn ang="0">
                  <a:pos x="34" y="18"/>
                </a:cxn>
                <a:cxn ang="0">
                  <a:pos x="34" y="35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20" y="58"/>
                    <a:pt x="12" y="54"/>
                    <a:pt x="6" y="47"/>
                  </a:cubicBezTo>
                  <a:cubicBezTo>
                    <a:pt x="6" y="47"/>
                    <a:pt x="6" y="46"/>
                    <a:pt x="7" y="46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3" y="40"/>
                  </a:cubicBezTo>
                  <a:cubicBezTo>
                    <a:pt x="13" y="40"/>
                    <a:pt x="13" y="40"/>
                    <a:pt x="14" y="41"/>
                  </a:cubicBezTo>
                  <a:cubicBezTo>
                    <a:pt x="17" y="45"/>
                    <a:pt x="23" y="48"/>
                    <a:pt x="29" y="48"/>
                  </a:cubicBezTo>
                  <a:cubicBezTo>
                    <a:pt x="40" y="48"/>
                    <a:pt x="48" y="39"/>
                    <a:pt x="48" y="29"/>
                  </a:cubicBezTo>
                  <a:cubicBezTo>
                    <a:pt x="48" y="18"/>
                    <a:pt x="40" y="9"/>
                    <a:pt x="29" y="9"/>
                  </a:cubicBezTo>
                  <a:cubicBezTo>
                    <a:pt x="24" y="9"/>
                    <a:pt x="19" y="11"/>
                    <a:pt x="16" y="14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1" y="23"/>
                    <a:pt x="20" y="24"/>
                    <a:pt x="19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0" y="23"/>
                    <a:pt x="0" y="2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2" y="2"/>
                    <a:pt x="3" y="2"/>
                    <a:pt x="4" y="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45" y="0"/>
                    <a:pt x="58" y="13"/>
                    <a:pt x="58" y="29"/>
                  </a:cubicBezTo>
                  <a:cubicBezTo>
                    <a:pt x="58" y="45"/>
                    <a:pt x="45" y="58"/>
                    <a:pt x="29" y="58"/>
                  </a:cubicBezTo>
                  <a:close/>
                  <a:moveTo>
                    <a:pt x="34" y="35"/>
                  </a:moveTo>
                  <a:cubicBezTo>
                    <a:pt x="34" y="35"/>
                    <a:pt x="33" y="36"/>
                    <a:pt x="33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19" y="35"/>
                    <a:pt x="19" y="35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2"/>
                    <a:pt x="20" y="31"/>
                    <a:pt x="2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7"/>
                    <a:pt x="29" y="17"/>
                    <a:pt x="3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4" y="17"/>
                    <a:pt x="34" y="18"/>
                  </a:cubicBezTo>
                  <a:lnTo>
                    <a:pt x="34" y="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7" name="Group 129"/>
          <p:cNvGrpSpPr/>
          <p:nvPr/>
        </p:nvGrpSpPr>
        <p:grpSpPr>
          <a:xfrm>
            <a:off x="6841438" y="2066456"/>
            <a:ext cx="859173" cy="859173"/>
            <a:chOff x="5131078" y="1789872"/>
            <a:chExt cx="644380" cy="644380"/>
          </a:xfrm>
        </p:grpSpPr>
        <p:sp>
          <p:nvSpPr>
            <p:cNvPr id="28" name="Oval 114"/>
            <p:cNvSpPr/>
            <p:nvPr/>
          </p:nvSpPr>
          <p:spPr>
            <a:xfrm>
              <a:off x="5131078" y="1789872"/>
              <a:ext cx="644380" cy="64438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9" name="Group 119"/>
            <p:cNvGrpSpPr/>
            <p:nvPr/>
          </p:nvGrpSpPr>
          <p:grpSpPr>
            <a:xfrm>
              <a:off x="5292637" y="1965175"/>
              <a:ext cx="321262" cy="293774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30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35" name="Group 130"/>
          <p:cNvGrpSpPr/>
          <p:nvPr/>
        </p:nvGrpSpPr>
        <p:grpSpPr>
          <a:xfrm>
            <a:off x="9178238" y="4385586"/>
            <a:ext cx="859173" cy="859173"/>
            <a:chOff x="6883678" y="3529219"/>
            <a:chExt cx="644380" cy="644380"/>
          </a:xfrm>
        </p:grpSpPr>
        <p:sp>
          <p:nvSpPr>
            <p:cNvPr id="36" name="Oval 115"/>
            <p:cNvSpPr/>
            <p:nvPr/>
          </p:nvSpPr>
          <p:spPr>
            <a:xfrm>
              <a:off x="6883678" y="3529219"/>
              <a:ext cx="644380" cy="64438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37" name="Group 100"/>
            <p:cNvGrpSpPr/>
            <p:nvPr/>
          </p:nvGrpSpPr>
          <p:grpSpPr>
            <a:xfrm>
              <a:off x="7068730" y="3680785"/>
              <a:ext cx="274276" cy="341248"/>
              <a:chOff x="649288" y="2347912"/>
              <a:chExt cx="273050" cy="339725"/>
            </a:xfrm>
            <a:solidFill>
              <a:schemeClr val="bg1"/>
            </a:solidFill>
          </p:grpSpPr>
          <p:sp>
            <p:nvSpPr>
              <p:cNvPr id="38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3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Diamond 3"/>
          <p:cNvSpPr/>
          <p:nvPr/>
        </p:nvSpPr>
        <p:spPr>
          <a:xfrm>
            <a:off x="2235200" y="2881248"/>
            <a:ext cx="1219200" cy="12192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/>
              <a:t>Sample </a:t>
            </a:r>
            <a:br>
              <a:rPr lang="en-US" sz="1600" b="1" dirty="0"/>
            </a:br>
            <a:r>
              <a:rPr lang="en-US" sz="1600" b="1" dirty="0"/>
              <a:t>Text</a:t>
            </a:r>
          </a:p>
        </p:txBody>
      </p:sp>
      <p:sp>
        <p:nvSpPr>
          <p:cNvPr id="6" name="Hexagon 4"/>
          <p:cNvSpPr/>
          <p:nvPr/>
        </p:nvSpPr>
        <p:spPr>
          <a:xfrm>
            <a:off x="4334933" y="3135248"/>
            <a:ext cx="1625600" cy="711200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</a:p>
        </p:txBody>
      </p:sp>
      <p:sp>
        <p:nvSpPr>
          <p:cNvPr id="7" name="Hexagon 7"/>
          <p:cNvSpPr/>
          <p:nvPr/>
        </p:nvSpPr>
        <p:spPr>
          <a:xfrm>
            <a:off x="1625600" y="1204848"/>
            <a:ext cx="1625600" cy="71120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</a:p>
        </p:txBody>
      </p:sp>
      <p:sp>
        <p:nvSpPr>
          <p:cNvPr id="8" name="Hexagon 8"/>
          <p:cNvSpPr/>
          <p:nvPr/>
        </p:nvSpPr>
        <p:spPr>
          <a:xfrm>
            <a:off x="1625600" y="5065648"/>
            <a:ext cx="1625600" cy="71120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</a:p>
        </p:txBody>
      </p:sp>
      <p:sp>
        <p:nvSpPr>
          <p:cNvPr id="9" name="Diamond 9"/>
          <p:cNvSpPr/>
          <p:nvPr/>
        </p:nvSpPr>
        <p:spPr>
          <a:xfrm>
            <a:off x="6841067" y="2881248"/>
            <a:ext cx="1219200" cy="12192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/>
              <a:t>Sample </a:t>
            </a:r>
            <a:br>
              <a:rPr lang="en-US" sz="1600" b="1" dirty="0"/>
            </a:br>
            <a:r>
              <a:rPr lang="en-US" sz="1600" b="1" dirty="0"/>
              <a:t>Text</a:t>
            </a:r>
          </a:p>
        </p:txBody>
      </p:sp>
      <p:sp>
        <p:nvSpPr>
          <p:cNvPr id="10" name="Hexagon 10"/>
          <p:cNvSpPr/>
          <p:nvPr/>
        </p:nvSpPr>
        <p:spPr>
          <a:xfrm>
            <a:off x="8940800" y="3135248"/>
            <a:ext cx="1625600" cy="711200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</a:p>
        </p:txBody>
      </p:sp>
      <p:sp>
        <p:nvSpPr>
          <p:cNvPr id="11" name="Hexagon 11"/>
          <p:cNvSpPr/>
          <p:nvPr/>
        </p:nvSpPr>
        <p:spPr>
          <a:xfrm>
            <a:off x="6639340" y="5061232"/>
            <a:ext cx="1625600" cy="711200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</a:p>
        </p:txBody>
      </p:sp>
      <p:sp>
        <p:nvSpPr>
          <p:cNvPr id="12" name="Down Arrow 12"/>
          <p:cNvSpPr/>
          <p:nvPr/>
        </p:nvSpPr>
        <p:spPr>
          <a:xfrm>
            <a:off x="2743200" y="1926168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Down Arrow 13"/>
          <p:cNvSpPr/>
          <p:nvPr/>
        </p:nvSpPr>
        <p:spPr>
          <a:xfrm rot="16200000">
            <a:off x="3790423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4" name="Down Arrow 14"/>
          <p:cNvSpPr/>
          <p:nvPr/>
        </p:nvSpPr>
        <p:spPr>
          <a:xfrm rot="16200000">
            <a:off x="6296556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5" name="Down Arrow 15"/>
          <p:cNvSpPr/>
          <p:nvPr/>
        </p:nvSpPr>
        <p:spPr>
          <a:xfrm rot="16200000">
            <a:off x="8396289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6" name="Down Arrow 16"/>
          <p:cNvSpPr/>
          <p:nvPr/>
        </p:nvSpPr>
        <p:spPr>
          <a:xfrm>
            <a:off x="2743200" y="4109720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own Arrow 17"/>
          <p:cNvSpPr/>
          <p:nvPr/>
        </p:nvSpPr>
        <p:spPr>
          <a:xfrm>
            <a:off x="7349067" y="4109720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8" name="Group 31"/>
          <p:cNvGrpSpPr/>
          <p:nvPr/>
        </p:nvGrpSpPr>
        <p:grpSpPr>
          <a:xfrm>
            <a:off x="2345638" y="5454647"/>
            <a:ext cx="6823733" cy="869589"/>
            <a:chOff x="2140228" y="4281485"/>
            <a:chExt cx="5117800" cy="652192"/>
          </a:xfrm>
          <a:solidFill>
            <a:schemeClr val="accent2"/>
          </a:solidFill>
        </p:grpSpPr>
        <p:grpSp>
          <p:nvGrpSpPr>
            <p:cNvPr id="19" name="Group 24"/>
            <p:cNvGrpSpPr/>
            <p:nvPr/>
          </p:nvGrpSpPr>
          <p:grpSpPr>
            <a:xfrm>
              <a:off x="5162553" y="4281485"/>
              <a:ext cx="2095475" cy="652192"/>
              <a:chOff x="7326315" y="3732008"/>
              <a:chExt cx="2095475" cy="597320"/>
            </a:xfrm>
            <a:grpFill/>
          </p:grpSpPr>
          <p:sp>
            <p:nvSpPr>
              <p:cNvPr id="23" name="Down Arrow 25"/>
              <p:cNvSpPr/>
              <p:nvPr/>
            </p:nvSpPr>
            <p:spPr>
              <a:xfrm rot="16200000">
                <a:off x="8269291" y="3233952"/>
                <a:ext cx="152400" cy="2038351"/>
              </a:xfrm>
              <a:prstGeom prst="downArrow">
                <a:avLst>
                  <a:gd name="adj1" fmla="val 25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24" name="Down Arrow 26"/>
              <p:cNvSpPr/>
              <p:nvPr/>
            </p:nvSpPr>
            <p:spPr>
              <a:xfrm flipV="1">
                <a:off x="9269390" y="3732008"/>
                <a:ext cx="152400" cy="535187"/>
              </a:xfrm>
              <a:prstGeom prst="downArrow">
                <a:avLst>
                  <a:gd name="adj1" fmla="val 25000"/>
                  <a:gd name="adj2" fmla="val 85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 rot="5400000">
              <a:off x="3470413" y="3192949"/>
              <a:ext cx="404816" cy="3065186"/>
              <a:chOff x="7367585" y="1522031"/>
              <a:chExt cx="404816" cy="2807294"/>
            </a:xfrm>
            <a:grpFill/>
          </p:grpSpPr>
          <p:sp>
            <p:nvSpPr>
              <p:cNvPr id="21" name="Down Arrow 18"/>
              <p:cNvSpPr/>
              <p:nvPr/>
            </p:nvSpPr>
            <p:spPr>
              <a:xfrm rot="16200000">
                <a:off x="7465218" y="4079292"/>
                <a:ext cx="152400" cy="347666"/>
              </a:xfrm>
              <a:prstGeom prst="downArrow">
                <a:avLst>
                  <a:gd name="adj1" fmla="val 25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22" name="Down Arrow 19"/>
              <p:cNvSpPr/>
              <p:nvPr/>
            </p:nvSpPr>
            <p:spPr>
              <a:xfrm flipV="1">
                <a:off x="7620001" y="1522031"/>
                <a:ext cx="152400" cy="2745167"/>
              </a:xfrm>
              <a:prstGeom prst="downArrow">
                <a:avLst>
                  <a:gd name="adj1" fmla="val 25000"/>
                  <a:gd name="adj2" fmla="val 85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grpSp>
        <p:nvGrpSpPr>
          <p:cNvPr id="25" name="Group 21"/>
          <p:cNvGrpSpPr/>
          <p:nvPr/>
        </p:nvGrpSpPr>
        <p:grpSpPr>
          <a:xfrm>
            <a:off x="8284632" y="3854450"/>
            <a:ext cx="1570568" cy="1676037"/>
            <a:chOff x="7367584" y="3178058"/>
            <a:chExt cx="1177926" cy="1151267"/>
          </a:xfrm>
          <a:solidFill>
            <a:schemeClr val="accent5"/>
          </a:solidFill>
        </p:grpSpPr>
        <p:sp>
          <p:nvSpPr>
            <p:cNvPr id="26" name="Down Arrow 22"/>
            <p:cNvSpPr/>
            <p:nvPr/>
          </p:nvSpPr>
          <p:spPr>
            <a:xfrm rot="16200000">
              <a:off x="7851772" y="3692737"/>
              <a:ext cx="152400" cy="1120775"/>
            </a:xfrm>
            <a:prstGeom prst="downArrow">
              <a:avLst>
                <a:gd name="adj1" fmla="val 25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7" name="Down Arrow 23"/>
            <p:cNvSpPr/>
            <p:nvPr/>
          </p:nvSpPr>
          <p:spPr>
            <a:xfrm flipV="1">
              <a:off x="8393110" y="3178058"/>
              <a:ext cx="152400" cy="1089136"/>
            </a:xfrm>
            <a:prstGeom prst="downArrow">
              <a:avLst>
                <a:gd name="adj1" fmla="val 25000"/>
                <a:gd name="adj2" fmla="val 859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491857" y="3073400"/>
            <a:ext cx="545342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3"/>
                </a:solidFill>
              </a:rPr>
              <a:t>YES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317738" y="4266096"/>
            <a:ext cx="4251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2"/>
                </a:solidFill>
              </a:rPr>
              <a:t>NO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25701" y="3073400"/>
            <a:ext cx="545342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6"/>
                </a:solidFill>
              </a:rPr>
              <a:t>YES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951582" y="4266096"/>
            <a:ext cx="4251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5"/>
                </a:solidFill>
              </a:rPr>
              <a:t>NO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8" grpId="0"/>
      <p:bldP spid="29" grpId="0"/>
      <p:bldP spid="30" grpId="0"/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Freeform 5"/>
          <p:cNvSpPr/>
          <p:nvPr/>
        </p:nvSpPr>
        <p:spPr bwMode="auto">
          <a:xfrm>
            <a:off x="4743452" y="1461347"/>
            <a:ext cx="2849033" cy="1754716"/>
          </a:xfrm>
          <a:custGeom>
            <a:avLst/>
            <a:gdLst/>
            <a:ahLst/>
            <a:cxnLst>
              <a:cxn ang="0">
                <a:pos x="0" y="237"/>
              </a:cxn>
              <a:cxn ang="0">
                <a:pos x="1028" y="303"/>
              </a:cxn>
              <a:cxn ang="0">
                <a:pos x="811" y="10"/>
              </a:cxn>
              <a:cxn ang="0">
                <a:pos x="210" y="0"/>
              </a:cxn>
              <a:cxn ang="0">
                <a:pos x="0" y="237"/>
              </a:cxn>
            </a:cxnLst>
            <a:rect l="0" t="0" r="r" b="b"/>
            <a:pathLst>
              <a:path w="1028" h="634">
                <a:moveTo>
                  <a:pt x="0" y="237"/>
                </a:moveTo>
                <a:cubicBezTo>
                  <a:pt x="0" y="237"/>
                  <a:pt x="264" y="634"/>
                  <a:pt x="1028" y="303"/>
                </a:cubicBezTo>
                <a:cubicBezTo>
                  <a:pt x="1028" y="303"/>
                  <a:pt x="992" y="129"/>
                  <a:pt x="811" y="10"/>
                </a:cubicBezTo>
                <a:cubicBezTo>
                  <a:pt x="811" y="10"/>
                  <a:pt x="622" y="168"/>
                  <a:pt x="210" y="0"/>
                </a:cubicBezTo>
                <a:cubicBezTo>
                  <a:pt x="210" y="0"/>
                  <a:pt x="60" y="96"/>
                  <a:pt x="0" y="23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6" name="Freeform 6"/>
          <p:cNvSpPr/>
          <p:nvPr/>
        </p:nvSpPr>
        <p:spPr bwMode="auto">
          <a:xfrm>
            <a:off x="4601635" y="2765214"/>
            <a:ext cx="2963333" cy="181398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069" y="205"/>
              </a:cxn>
              <a:cxn ang="0">
                <a:pos x="987" y="344"/>
              </a:cxn>
              <a:cxn ang="0">
                <a:pos x="894" y="479"/>
              </a:cxn>
              <a:cxn ang="0">
                <a:pos x="121" y="344"/>
              </a:cxn>
              <a:cxn ang="0">
                <a:pos x="0" y="0"/>
              </a:cxn>
            </a:cxnLst>
            <a:rect l="0" t="0" r="r" b="b"/>
            <a:pathLst>
              <a:path w="1069" h="655">
                <a:moveTo>
                  <a:pt x="0" y="0"/>
                </a:moveTo>
                <a:cubicBezTo>
                  <a:pt x="0" y="0"/>
                  <a:pt x="414" y="432"/>
                  <a:pt x="1069" y="205"/>
                </a:cubicBezTo>
                <a:cubicBezTo>
                  <a:pt x="1069" y="205"/>
                  <a:pt x="1032" y="289"/>
                  <a:pt x="987" y="344"/>
                </a:cubicBezTo>
                <a:cubicBezTo>
                  <a:pt x="942" y="399"/>
                  <a:pt x="894" y="479"/>
                  <a:pt x="894" y="479"/>
                </a:cubicBezTo>
                <a:cubicBezTo>
                  <a:pt x="894" y="479"/>
                  <a:pt x="517" y="655"/>
                  <a:pt x="121" y="344"/>
                </a:cubicBezTo>
                <a:cubicBezTo>
                  <a:pt x="121" y="344"/>
                  <a:pt x="7" y="229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7" name="Freeform 7"/>
          <p:cNvSpPr/>
          <p:nvPr/>
        </p:nvSpPr>
        <p:spPr bwMode="auto">
          <a:xfrm>
            <a:off x="5209117" y="4240531"/>
            <a:ext cx="1619251" cy="99906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84" y="208"/>
              </a:cxn>
              <a:cxn ang="0">
                <a:pos x="76" y="212"/>
              </a:cxn>
              <a:cxn ang="0">
                <a:pos x="0" y="0"/>
              </a:cxn>
            </a:cxnLst>
            <a:rect l="0" t="0" r="r" b="b"/>
            <a:pathLst>
              <a:path w="584" h="361">
                <a:moveTo>
                  <a:pt x="0" y="0"/>
                </a:moveTo>
                <a:cubicBezTo>
                  <a:pt x="0" y="0"/>
                  <a:pt x="182" y="209"/>
                  <a:pt x="584" y="208"/>
                </a:cubicBezTo>
                <a:cubicBezTo>
                  <a:pt x="584" y="208"/>
                  <a:pt x="401" y="361"/>
                  <a:pt x="76" y="212"/>
                </a:cubicBezTo>
                <a:cubicBezTo>
                  <a:pt x="76" y="212"/>
                  <a:pt x="25" y="19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8" name="Freeform 8"/>
          <p:cNvSpPr/>
          <p:nvPr/>
        </p:nvSpPr>
        <p:spPr bwMode="auto">
          <a:xfrm>
            <a:off x="5209117" y="3332480"/>
            <a:ext cx="2355851" cy="1515533"/>
          </a:xfrm>
          <a:custGeom>
            <a:avLst/>
            <a:gdLst/>
            <a:ahLst/>
            <a:cxnLst>
              <a:cxn ang="0">
                <a:pos x="850" y="0"/>
              </a:cxn>
              <a:cxn ang="0">
                <a:pos x="0" y="328"/>
              </a:cxn>
              <a:cxn ang="0">
                <a:pos x="17" y="397"/>
              </a:cxn>
              <a:cxn ang="0">
                <a:pos x="76" y="540"/>
              </a:cxn>
              <a:cxn ang="0">
                <a:pos x="657" y="371"/>
              </a:cxn>
              <a:cxn ang="0">
                <a:pos x="730" y="206"/>
              </a:cxn>
              <a:cxn ang="0">
                <a:pos x="850" y="0"/>
              </a:cxn>
            </a:cxnLst>
            <a:rect l="0" t="0" r="r" b="b"/>
            <a:pathLst>
              <a:path w="850" h="547">
                <a:moveTo>
                  <a:pt x="850" y="0"/>
                </a:moveTo>
                <a:cubicBezTo>
                  <a:pt x="850" y="0"/>
                  <a:pt x="587" y="296"/>
                  <a:pt x="0" y="328"/>
                </a:cubicBezTo>
                <a:cubicBezTo>
                  <a:pt x="0" y="328"/>
                  <a:pt x="13" y="357"/>
                  <a:pt x="17" y="397"/>
                </a:cubicBezTo>
                <a:cubicBezTo>
                  <a:pt x="20" y="436"/>
                  <a:pt x="51" y="533"/>
                  <a:pt x="76" y="540"/>
                </a:cubicBezTo>
                <a:cubicBezTo>
                  <a:pt x="100" y="547"/>
                  <a:pt x="485" y="535"/>
                  <a:pt x="657" y="371"/>
                </a:cubicBezTo>
                <a:cubicBezTo>
                  <a:pt x="657" y="371"/>
                  <a:pt x="646" y="314"/>
                  <a:pt x="730" y="206"/>
                </a:cubicBezTo>
                <a:cubicBezTo>
                  <a:pt x="817" y="106"/>
                  <a:pt x="850" y="0"/>
                  <a:pt x="850" y="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" name="Freeform 9"/>
          <p:cNvSpPr/>
          <p:nvPr/>
        </p:nvSpPr>
        <p:spPr bwMode="auto">
          <a:xfrm>
            <a:off x="4572002" y="1488865"/>
            <a:ext cx="3020484" cy="2516716"/>
          </a:xfrm>
          <a:custGeom>
            <a:avLst/>
            <a:gdLst/>
            <a:ahLst/>
            <a:cxnLst>
              <a:cxn ang="0">
                <a:pos x="873" y="0"/>
              </a:cxn>
              <a:cxn ang="0">
                <a:pos x="562" y="345"/>
              </a:cxn>
              <a:cxn ang="0">
                <a:pos x="11" y="461"/>
              </a:cxn>
              <a:cxn ang="0">
                <a:pos x="132" y="805"/>
              </a:cxn>
              <a:cxn ang="0">
                <a:pos x="1090" y="293"/>
              </a:cxn>
              <a:cxn ang="0">
                <a:pos x="873" y="0"/>
              </a:cxn>
            </a:cxnLst>
            <a:rect l="0" t="0" r="r" b="b"/>
            <a:pathLst>
              <a:path w="1090" h="909">
                <a:moveTo>
                  <a:pt x="873" y="0"/>
                </a:moveTo>
                <a:cubicBezTo>
                  <a:pt x="873" y="0"/>
                  <a:pt x="898" y="161"/>
                  <a:pt x="562" y="345"/>
                </a:cubicBezTo>
                <a:cubicBezTo>
                  <a:pt x="225" y="528"/>
                  <a:pt x="18" y="493"/>
                  <a:pt x="11" y="461"/>
                </a:cubicBezTo>
                <a:cubicBezTo>
                  <a:pt x="11" y="461"/>
                  <a:pt x="0" y="642"/>
                  <a:pt x="132" y="805"/>
                </a:cubicBezTo>
                <a:cubicBezTo>
                  <a:pt x="132" y="805"/>
                  <a:pt x="681" y="909"/>
                  <a:pt x="1090" y="293"/>
                </a:cubicBezTo>
                <a:cubicBezTo>
                  <a:pt x="1090" y="293"/>
                  <a:pt x="1046" y="104"/>
                  <a:pt x="873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0" name="Freeform 10"/>
          <p:cNvSpPr/>
          <p:nvPr/>
        </p:nvSpPr>
        <p:spPr bwMode="auto">
          <a:xfrm>
            <a:off x="4743451" y="1016849"/>
            <a:ext cx="1612900" cy="1238249"/>
          </a:xfrm>
          <a:custGeom>
            <a:avLst/>
            <a:gdLst/>
            <a:ahLst/>
            <a:cxnLst>
              <a:cxn ang="0">
                <a:pos x="0" y="397"/>
              </a:cxn>
              <a:cxn ang="0">
                <a:pos x="582" y="83"/>
              </a:cxn>
              <a:cxn ang="0">
                <a:pos x="0" y="397"/>
              </a:cxn>
            </a:cxnLst>
            <a:rect l="0" t="0" r="r" b="b"/>
            <a:pathLst>
              <a:path w="582" h="447">
                <a:moveTo>
                  <a:pt x="0" y="397"/>
                </a:moveTo>
                <a:cubicBezTo>
                  <a:pt x="0" y="397"/>
                  <a:pt x="430" y="447"/>
                  <a:pt x="582" y="83"/>
                </a:cubicBezTo>
                <a:cubicBezTo>
                  <a:pt x="582" y="83"/>
                  <a:pt x="209" y="0"/>
                  <a:pt x="0" y="397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11" name="Group 20"/>
          <p:cNvGrpSpPr/>
          <p:nvPr/>
        </p:nvGrpSpPr>
        <p:grpSpPr>
          <a:xfrm>
            <a:off x="5405969" y="4841664"/>
            <a:ext cx="1462617" cy="1394883"/>
            <a:chOff x="4054476" y="3627438"/>
            <a:chExt cx="1096963" cy="1046162"/>
          </a:xfrm>
        </p:grpSpPr>
        <p:sp>
          <p:nvSpPr>
            <p:cNvPr id="12" name="Freeform 11"/>
            <p:cNvSpPr/>
            <p:nvPr/>
          </p:nvSpPr>
          <p:spPr bwMode="auto">
            <a:xfrm>
              <a:off x="4129088" y="4181475"/>
              <a:ext cx="917575" cy="492125"/>
            </a:xfrm>
            <a:custGeom>
              <a:avLst/>
              <a:gdLst/>
              <a:ahLst/>
              <a:cxnLst>
                <a:cxn ang="0">
                  <a:pos x="0" y="35"/>
                </a:cxn>
                <a:cxn ang="0">
                  <a:pos x="54" y="111"/>
                </a:cxn>
                <a:cxn ang="0">
                  <a:pos x="194" y="214"/>
                </a:cxn>
                <a:cxn ang="0">
                  <a:pos x="257" y="214"/>
                </a:cxn>
                <a:cxn ang="0">
                  <a:pos x="328" y="158"/>
                </a:cxn>
                <a:cxn ang="0">
                  <a:pos x="441" y="41"/>
                </a:cxn>
                <a:cxn ang="0">
                  <a:pos x="0" y="35"/>
                </a:cxn>
              </a:cxnLst>
              <a:rect l="0" t="0" r="r" b="b"/>
              <a:pathLst>
                <a:path w="441" h="237">
                  <a:moveTo>
                    <a:pt x="0" y="35"/>
                  </a:moveTo>
                  <a:cubicBezTo>
                    <a:pt x="1" y="38"/>
                    <a:pt x="8" y="79"/>
                    <a:pt x="54" y="111"/>
                  </a:cubicBezTo>
                  <a:cubicBezTo>
                    <a:pt x="99" y="143"/>
                    <a:pt x="161" y="191"/>
                    <a:pt x="194" y="214"/>
                  </a:cubicBezTo>
                  <a:cubicBezTo>
                    <a:pt x="226" y="237"/>
                    <a:pt x="251" y="220"/>
                    <a:pt x="257" y="214"/>
                  </a:cubicBezTo>
                  <a:cubicBezTo>
                    <a:pt x="263" y="208"/>
                    <a:pt x="284" y="187"/>
                    <a:pt x="328" y="158"/>
                  </a:cubicBezTo>
                  <a:cubicBezTo>
                    <a:pt x="372" y="130"/>
                    <a:pt x="441" y="82"/>
                    <a:pt x="441" y="41"/>
                  </a:cubicBezTo>
                  <a:cubicBezTo>
                    <a:pt x="441" y="0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42424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4125913" y="3778250"/>
              <a:ext cx="938213" cy="550862"/>
            </a:xfrm>
            <a:custGeom>
              <a:avLst/>
              <a:gdLst/>
              <a:ahLst/>
              <a:cxnLst>
                <a:cxn ang="0">
                  <a:pos x="452" y="222"/>
                </a:cxn>
                <a:cxn ang="0">
                  <a:pos x="398" y="265"/>
                </a:cxn>
                <a:cxn ang="0">
                  <a:pos x="52" y="265"/>
                </a:cxn>
                <a:cxn ang="0">
                  <a:pos x="0" y="222"/>
                </a:cxn>
                <a:cxn ang="0">
                  <a:pos x="0" y="44"/>
                </a:cxn>
                <a:cxn ang="0">
                  <a:pos x="52" y="0"/>
                </a:cxn>
                <a:cxn ang="0">
                  <a:pos x="398" y="0"/>
                </a:cxn>
                <a:cxn ang="0">
                  <a:pos x="452" y="44"/>
                </a:cxn>
                <a:cxn ang="0">
                  <a:pos x="452" y="222"/>
                </a:cxn>
              </a:cxnLst>
              <a:rect l="0" t="0" r="r" b="b"/>
              <a:pathLst>
                <a:path w="452" h="265">
                  <a:moveTo>
                    <a:pt x="452" y="222"/>
                  </a:moveTo>
                  <a:cubicBezTo>
                    <a:pt x="452" y="246"/>
                    <a:pt x="426" y="265"/>
                    <a:pt x="398" y="265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23" y="265"/>
                    <a:pt x="0" y="246"/>
                    <a:pt x="0" y="22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3" y="0"/>
                    <a:pt x="52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426" y="0"/>
                    <a:pt x="452" y="20"/>
                    <a:pt x="452" y="44"/>
                  </a:cubicBezTo>
                  <a:lnTo>
                    <a:pt x="452" y="222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4054476" y="3627438"/>
              <a:ext cx="1096963" cy="242887"/>
            </a:xfrm>
            <a:custGeom>
              <a:avLst/>
              <a:gdLst/>
              <a:ahLst/>
              <a:cxnLst>
                <a:cxn ang="0">
                  <a:pos x="513" y="0"/>
                </a:cxn>
                <a:cxn ang="0">
                  <a:pos x="263" y="18"/>
                </a:cxn>
                <a:cxn ang="0">
                  <a:pos x="14" y="0"/>
                </a:cxn>
                <a:cxn ang="0">
                  <a:pos x="10" y="19"/>
                </a:cxn>
                <a:cxn ang="0">
                  <a:pos x="20" y="53"/>
                </a:cxn>
                <a:cxn ang="0">
                  <a:pos x="25" y="117"/>
                </a:cxn>
                <a:cxn ang="0">
                  <a:pos x="248" y="117"/>
                </a:cxn>
                <a:cxn ang="0">
                  <a:pos x="278" y="117"/>
                </a:cxn>
                <a:cxn ang="0">
                  <a:pos x="502" y="117"/>
                </a:cxn>
                <a:cxn ang="0">
                  <a:pos x="507" y="53"/>
                </a:cxn>
                <a:cxn ang="0">
                  <a:pos x="517" y="20"/>
                </a:cxn>
                <a:cxn ang="0">
                  <a:pos x="513" y="0"/>
                </a:cxn>
              </a:cxnLst>
              <a:rect l="0" t="0" r="r" b="b"/>
              <a:pathLst>
                <a:path w="528" h="117">
                  <a:moveTo>
                    <a:pt x="513" y="0"/>
                  </a:moveTo>
                  <a:cubicBezTo>
                    <a:pt x="465" y="12"/>
                    <a:pt x="312" y="17"/>
                    <a:pt x="263" y="18"/>
                  </a:cubicBezTo>
                  <a:cubicBezTo>
                    <a:pt x="215" y="17"/>
                    <a:pt x="62" y="12"/>
                    <a:pt x="14" y="0"/>
                  </a:cubicBezTo>
                  <a:cubicBezTo>
                    <a:pt x="14" y="0"/>
                    <a:pt x="0" y="2"/>
                    <a:pt x="10" y="19"/>
                  </a:cubicBezTo>
                  <a:cubicBezTo>
                    <a:pt x="10" y="19"/>
                    <a:pt x="18" y="23"/>
                    <a:pt x="20" y="53"/>
                  </a:cubicBezTo>
                  <a:cubicBezTo>
                    <a:pt x="22" y="83"/>
                    <a:pt x="14" y="102"/>
                    <a:pt x="25" y="117"/>
                  </a:cubicBezTo>
                  <a:cubicBezTo>
                    <a:pt x="248" y="117"/>
                    <a:pt x="248" y="117"/>
                    <a:pt x="248" y="117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502" y="117"/>
                    <a:pt x="502" y="117"/>
                    <a:pt x="502" y="117"/>
                  </a:cubicBezTo>
                  <a:cubicBezTo>
                    <a:pt x="514" y="102"/>
                    <a:pt x="505" y="83"/>
                    <a:pt x="507" y="53"/>
                  </a:cubicBezTo>
                  <a:cubicBezTo>
                    <a:pt x="510" y="23"/>
                    <a:pt x="517" y="20"/>
                    <a:pt x="517" y="20"/>
                  </a:cubicBezTo>
                  <a:cubicBezTo>
                    <a:pt x="528" y="3"/>
                    <a:pt x="513" y="0"/>
                    <a:pt x="513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079876" y="3919538"/>
              <a:ext cx="1014413" cy="63500"/>
            </a:xfrm>
            <a:custGeom>
              <a:avLst/>
              <a:gdLst/>
              <a:ahLst/>
              <a:cxnLst>
                <a:cxn ang="0">
                  <a:pos x="488" y="15"/>
                </a:cxn>
                <a:cxn ang="0">
                  <a:pos x="469" y="30"/>
                </a:cxn>
                <a:cxn ang="0">
                  <a:pos x="19" y="3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19" y="0"/>
                </a:cxn>
                <a:cxn ang="0">
                  <a:pos x="469" y="0"/>
                </a:cxn>
                <a:cxn ang="0">
                  <a:pos x="488" y="15"/>
                </a:cxn>
              </a:cxnLst>
              <a:rect l="0" t="0" r="r" b="b"/>
              <a:pathLst>
                <a:path w="488" h="30">
                  <a:moveTo>
                    <a:pt x="488" y="15"/>
                  </a:moveTo>
                  <a:cubicBezTo>
                    <a:pt x="488" y="24"/>
                    <a:pt x="479" y="30"/>
                    <a:pt x="46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8" y="30"/>
                    <a:pt x="0" y="2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8" y="0"/>
                    <a:pt x="19" y="0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79" y="0"/>
                    <a:pt x="488" y="6"/>
                    <a:pt x="488" y="1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4079876" y="4032250"/>
              <a:ext cx="1014413" cy="73025"/>
            </a:xfrm>
            <a:custGeom>
              <a:avLst/>
              <a:gdLst/>
              <a:ahLst/>
              <a:cxnLst>
                <a:cxn ang="0">
                  <a:pos x="488" y="18"/>
                </a:cxn>
                <a:cxn ang="0">
                  <a:pos x="469" y="35"/>
                </a:cxn>
                <a:cxn ang="0">
                  <a:pos x="19" y="35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9" y="0"/>
                </a:cxn>
                <a:cxn ang="0">
                  <a:pos x="469" y="0"/>
                </a:cxn>
                <a:cxn ang="0">
                  <a:pos x="488" y="18"/>
                </a:cxn>
              </a:cxnLst>
              <a:rect l="0" t="0" r="r" b="b"/>
              <a:pathLst>
                <a:path w="488" h="35">
                  <a:moveTo>
                    <a:pt x="488" y="18"/>
                  </a:moveTo>
                  <a:cubicBezTo>
                    <a:pt x="488" y="27"/>
                    <a:pt x="479" y="35"/>
                    <a:pt x="46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8" y="35"/>
                    <a:pt x="0" y="27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79" y="0"/>
                    <a:pt x="488" y="9"/>
                    <a:pt x="488" y="1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4081463" y="4165600"/>
              <a:ext cx="1012825" cy="61912"/>
            </a:xfrm>
            <a:custGeom>
              <a:avLst/>
              <a:gdLst/>
              <a:ahLst/>
              <a:cxnLst>
                <a:cxn ang="0">
                  <a:pos x="487" y="15"/>
                </a:cxn>
                <a:cxn ang="0">
                  <a:pos x="468" y="30"/>
                </a:cxn>
                <a:cxn ang="0">
                  <a:pos x="19" y="3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19" y="0"/>
                </a:cxn>
                <a:cxn ang="0">
                  <a:pos x="468" y="0"/>
                </a:cxn>
                <a:cxn ang="0">
                  <a:pos x="487" y="15"/>
                </a:cxn>
              </a:cxnLst>
              <a:rect l="0" t="0" r="r" b="b"/>
              <a:pathLst>
                <a:path w="487" h="30">
                  <a:moveTo>
                    <a:pt x="487" y="15"/>
                  </a:moveTo>
                  <a:cubicBezTo>
                    <a:pt x="487" y="24"/>
                    <a:pt x="478" y="30"/>
                    <a:pt x="468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9" y="30"/>
                    <a:pt x="0" y="2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9" y="0"/>
                    <a:pt x="19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78" y="0"/>
                    <a:pt x="487" y="6"/>
                    <a:pt x="487" y="1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4081463" y="4276725"/>
              <a:ext cx="1012825" cy="73025"/>
            </a:xfrm>
            <a:custGeom>
              <a:avLst/>
              <a:gdLst/>
              <a:ahLst/>
              <a:cxnLst>
                <a:cxn ang="0">
                  <a:pos x="487" y="17"/>
                </a:cxn>
                <a:cxn ang="0">
                  <a:pos x="468" y="35"/>
                </a:cxn>
                <a:cxn ang="0">
                  <a:pos x="19" y="3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9" y="0"/>
                </a:cxn>
                <a:cxn ang="0">
                  <a:pos x="468" y="0"/>
                </a:cxn>
                <a:cxn ang="0">
                  <a:pos x="487" y="17"/>
                </a:cxn>
              </a:cxnLst>
              <a:rect l="0" t="0" r="r" b="b"/>
              <a:pathLst>
                <a:path w="487" h="35">
                  <a:moveTo>
                    <a:pt x="487" y="17"/>
                  </a:moveTo>
                  <a:cubicBezTo>
                    <a:pt x="487" y="27"/>
                    <a:pt x="478" y="35"/>
                    <a:pt x="46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9" y="35"/>
                    <a:pt x="0" y="2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78" y="0"/>
                    <a:pt x="487" y="8"/>
                    <a:pt x="487" y="1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4344988" y="4489450"/>
              <a:ext cx="500063" cy="168275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240" y="0"/>
                </a:cxn>
                <a:cxn ang="0">
                  <a:pos x="126" y="79"/>
                </a:cxn>
                <a:cxn ang="0">
                  <a:pos x="1" y="2"/>
                </a:cxn>
              </a:cxnLst>
              <a:rect l="0" t="0" r="r" b="b"/>
              <a:pathLst>
                <a:path w="240" h="81">
                  <a:moveTo>
                    <a:pt x="1" y="2"/>
                  </a:moveTo>
                  <a:cubicBezTo>
                    <a:pt x="0" y="0"/>
                    <a:pt x="137" y="22"/>
                    <a:pt x="240" y="0"/>
                  </a:cubicBezTo>
                  <a:cubicBezTo>
                    <a:pt x="240" y="0"/>
                    <a:pt x="158" y="76"/>
                    <a:pt x="126" y="79"/>
                  </a:cubicBezTo>
                  <a:cubicBezTo>
                    <a:pt x="94" y="81"/>
                    <a:pt x="27" y="21"/>
                    <a:pt x="1" y="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0" name="Freeform 66"/>
          <p:cNvSpPr>
            <a:spLocks noEditPoints="1"/>
          </p:cNvSpPr>
          <p:nvPr/>
        </p:nvSpPr>
        <p:spPr bwMode="auto">
          <a:xfrm>
            <a:off x="7721600" y="3493347"/>
            <a:ext cx="463549" cy="431277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1" name="Group 119"/>
          <p:cNvGrpSpPr/>
          <p:nvPr/>
        </p:nvGrpSpPr>
        <p:grpSpPr>
          <a:xfrm>
            <a:off x="7704667" y="1129926"/>
            <a:ext cx="513020" cy="469119"/>
            <a:chOff x="2046288" y="3759200"/>
            <a:chExt cx="296863" cy="271463"/>
          </a:xfrm>
          <a:solidFill>
            <a:schemeClr val="accent3"/>
          </a:solidFill>
        </p:grpSpPr>
        <p:sp>
          <p:nvSpPr>
            <p:cNvPr id="22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4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7" name="Freeform 103"/>
          <p:cNvSpPr>
            <a:spLocks noEditPoints="1"/>
          </p:cNvSpPr>
          <p:nvPr/>
        </p:nvSpPr>
        <p:spPr bwMode="auto">
          <a:xfrm>
            <a:off x="3929798" y="2985347"/>
            <a:ext cx="370364" cy="545371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38"/>
          <p:cNvSpPr txBox="1"/>
          <p:nvPr/>
        </p:nvSpPr>
        <p:spPr>
          <a:xfrm>
            <a:off x="7721601" y="4001347"/>
            <a:ext cx="242388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39"/>
          <p:cNvSpPr txBox="1"/>
          <p:nvPr/>
        </p:nvSpPr>
        <p:spPr>
          <a:xfrm>
            <a:off x="7721601" y="1698413"/>
            <a:ext cx="2571930" cy="109260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1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Box 40"/>
          <p:cNvSpPr txBox="1"/>
          <p:nvPr/>
        </p:nvSpPr>
        <p:spPr>
          <a:xfrm>
            <a:off x="2008304" y="3628813"/>
            <a:ext cx="242823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42"/>
          <p:cNvSpPr txBox="1"/>
          <p:nvPr/>
        </p:nvSpPr>
        <p:spPr>
          <a:xfrm>
            <a:off x="1942010" y="1562947"/>
            <a:ext cx="249452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7" grpId="0" animBg="1"/>
      <p:bldP spid="28" grpId="0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49"/>
          <p:cNvGrpSpPr/>
          <p:nvPr/>
        </p:nvGrpSpPr>
        <p:grpSpPr>
          <a:xfrm>
            <a:off x="5340627" y="2635700"/>
            <a:ext cx="1582715" cy="3210931"/>
            <a:chOff x="3963988" y="2005013"/>
            <a:chExt cx="1270000" cy="2576512"/>
          </a:xfrm>
        </p:grpSpPr>
        <p:sp>
          <p:nvSpPr>
            <p:cNvPr id="6" name="Freeform 5"/>
            <p:cNvSpPr/>
            <p:nvPr/>
          </p:nvSpPr>
          <p:spPr bwMode="auto">
            <a:xfrm>
              <a:off x="4411663" y="3951288"/>
              <a:ext cx="92075" cy="3524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3"/>
                </a:cxn>
                <a:cxn ang="0">
                  <a:pos x="32" y="251"/>
                </a:cxn>
                <a:cxn ang="0">
                  <a:pos x="65" y="33"/>
                </a:cxn>
                <a:cxn ang="0">
                  <a:pos x="32" y="0"/>
                </a:cxn>
              </a:cxnLst>
              <a:rect l="0" t="0" r="r" b="b"/>
              <a:pathLst>
                <a:path w="65" h="251">
                  <a:moveTo>
                    <a:pt x="32" y="0"/>
                  </a:moveTo>
                  <a:cubicBezTo>
                    <a:pt x="14" y="0"/>
                    <a:pt x="0" y="15"/>
                    <a:pt x="0" y="33"/>
                  </a:cubicBezTo>
                  <a:cubicBezTo>
                    <a:pt x="0" y="51"/>
                    <a:pt x="32" y="251"/>
                    <a:pt x="32" y="251"/>
                  </a:cubicBezTo>
                  <a:cubicBezTo>
                    <a:pt x="32" y="251"/>
                    <a:pt x="65" y="51"/>
                    <a:pt x="65" y="33"/>
                  </a:cubicBezTo>
                  <a:cubicBezTo>
                    <a:pt x="65" y="15"/>
                    <a:pt x="50" y="0"/>
                    <a:pt x="32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4551363" y="4229100"/>
              <a:ext cx="90488" cy="352425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3"/>
                </a:cxn>
                <a:cxn ang="0">
                  <a:pos x="33" y="251"/>
                </a:cxn>
                <a:cxn ang="0">
                  <a:pos x="65" y="33"/>
                </a:cxn>
                <a:cxn ang="0">
                  <a:pos x="33" y="0"/>
                </a:cxn>
              </a:cxnLst>
              <a:rect l="0" t="0" r="r" b="b"/>
              <a:pathLst>
                <a:path w="65" h="251"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33" y="251"/>
                    <a:pt x="33" y="251"/>
                  </a:cubicBezTo>
                  <a:cubicBezTo>
                    <a:pt x="33" y="251"/>
                    <a:pt x="65" y="51"/>
                    <a:pt x="65" y="33"/>
                  </a:cubicBezTo>
                  <a:cubicBezTo>
                    <a:pt x="65" y="15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4697413" y="3997325"/>
              <a:ext cx="90488" cy="35083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2"/>
                </a:cxn>
                <a:cxn ang="0">
                  <a:pos x="33" y="250"/>
                </a:cxn>
                <a:cxn ang="0">
                  <a:pos x="65" y="32"/>
                </a:cxn>
                <a:cxn ang="0">
                  <a:pos x="33" y="0"/>
                </a:cxn>
              </a:cxnLst>
              <a:rect l="0" t="0" r="r" b="b"/>
              <a:pathLst>
                <a:path w="65" h="250">
                  <a:moveTo>
                    <a:pt x="33" y="0"/>
                  </a:moveTo>
                  <a:cubicBezTo>
                    <a:pt x="15" y="0"/>
                    <a:pt x="0" y="14"/>
                    <a:pt x="0" y="32"/>
                  </a:cubicBezTo>
                  <a:cubicBezTo>
                    <a:pt x="0" y="50"/>
                    <a:pt x="33" y="250"/>
                    <a:pt x="33" y="250"/>
                  </a:cubicBezTo>
                  <a:cubicBezTo>
                    <a:pt x="33" y="250"/>
                    <a:pt x="65" y="50"/>
                    <a:pt x="65" y="32"/>
                  </a:cubicBezTo>
                  <a:cubicBezTo>
                    <a:pt x="65" y="14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18013" y="3805238"/>
              <a:ext cx="361950" cy="120650"/>
            </a:xfrm>
            <a:prstGeom prst="rect">
              <a:avLst/>
            </a:prstGeom>
            <a:solidFill>
              <a:srgbClr val="EDEDE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4418013" y="3805238"/>
              <a:ext cx="180975" cy="120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3963988" y="3300413"/>
              <a:ext cx="1270000" cy="865188"/>
            </a:xfrm>
            <a:custGeom>
              <a:avLst/>
              <a:gdLst/>
              <a:ahLst/>
              <a:cxnLst>
                <a:cxn ang="0">
                  <a:pos x="452" y="329"/>
                </a:cxn>
                <a:cxn ang="0">
                  <a:pos x="873" y="616"/>
                </a:cxn>
                <a:cxn ang="0">
                  <a:pos x="904" y="452"/>
                </a:cxn>
                <a:cxn ang="0">
                  <a:pos x="452" y="0"/>
                </a:cxn>
                <a:cxn ang="0">
                  <a:pos x="0" y="452"/>
                </a:cxn>
                <a:cxn ang="0">
                  <a:pos x="31" y="616"/>
                </a:cxn>
                <a:cxn ang="0">
                  <a:pos x="452" y="329"/>
                </a:cxn>
              </a:cxnLst>
              <a:rect l="0" t="0" r="r" b="b"/>
              <a:pathLst>
                <a:path w="904" h="616">
                  <a:moveTo>
                    <a:pt x="452" y="329"/>
                  </a:moveTo>
                  <a:cubicBezTo>
                    <a:pt x="644" y="329"/>
                    <a:pt x="807" y="448"/>
                    <a:pt x="873" y="616"/>
                  </a:cubicBezTo>
                  <a:cubicBezTo>
                    <a:pt x="893" y="566"/>
                    <a:pt x="904" y="510"/>
                    <a:pt x="904" y="452"/>
                  </a:cubicBezTo>
                  <a:cubicBezTo>
                    <a:pt x="904" y="203"/>
                    <a:pt x="702" y="0"/>
                    <a:pt x="452" y="0"/>
                  </a:cubicBezTo>
                  <a:cubicBezTo>
                    <a:pt x="203" y="0"/>
                    <a:pt x="0" y="203"/>
                    <a:pt x="0" y="452"/>
                  </a:cubicBezTo>
                  <a:cubicBezTo>
                    <a:pt x="0" y="510"/>
                    <a:pt x="11" y="566"/>
                    <a:pt x="31" y="616"/>
                  </a:cubicBezTo>
                  <a:cubicBezTo>
                    <a:pt x="97" y="448"/>
                    <a:pt x="260" y="329"/>
                    <a:pt x="452" y="329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4760913" y="3321050"/>
              <a:ext cx="473075" cy="844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29"/>
                </a:cxn>
                <a:cxn ang="0">
                  <a:pos x="306" y="601"/>
                </a:cxn>
                <a:cxn ang="0">
                  <a:pos x="337" y="437"/>
                </a:cxn>
                <a:cxn ang="0">
                  <a:pos x="0" y="0"/>
                </a:cxn>
              </a:cxnLst>
              <a:rect l="0" t="0" r="r" b="b"/>
              <a:pathLst>
                <a:path w="337" h="601">
                  <a:moveTo>
                    <a:pt x="0" y="0"/>
                  </a:moveTo>
                  <a:cubicBezTo>
                    <a:pt x="0" y="329"/>
                    <a:pt x="0" y="329"/>
                    <a:pt x="0" y="329"/>
                  </a:cubicBezTo>
                  <a:cubicBezTo>
                    <a:pt x="140" y="366"/>
                    <a:pt x="254" y="468"/>
                    <a:pt x="306" y="601"/>
                  </a:cubicBezTo>
                  <a:cubicBezTo>
                    <a:pt x="326" y="551"/>
                    <a:pt x="337" y="495"/>
                    <a:pt x="337" y="437"/>
                  </a:cubicBezTo>
                  <a:cubicBezTo>
                    <a:pt x="337" y="228"/>
                    <a:pt x="194" y="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4206876" y="2005013"/>
              <a:ext cx="784225" cy="1874838"/>
            </a:xfrm>
            <a:custGeom>
              <a:avLst/>
              <a:gdLst/>
              <a:ahLst/>
              <a:cxnLst>
                <a:cxn ang="0">
                  <a:pos x="279" y="1309"/>
                </a:cxn>
                <a:cxn ang="0">
                  <a:pos x="438" y="1333"/>
                </a:cxn>
                <a:cxn ang="0">
                  <a:pos x="558" y="774"/>
                </a:cxn>
                <a:cxn ang="0">
                  <a:pos x="279" y="0"/>
                </a:cxn>
                <a:cxn ang="0">
                  <a:pos x="0" y="774"/>
                </a:cxn>
                <a:cxn ang="0">
                  <a:pos x="120" y="1333"/>
                </a:cxn>
                <a:cxn ang="0">
                  <a:pos x="279" y="1309"/>
                </a:cxn>
              </a:cxnLst>
              <a:rect l="0" t="0" r="r" b="b"/>
              <a:pathLst>
                <a:path w="558" h="1333">
                  <a:moveTo>
                    <a:pt x="279" y="1309"/>
                  </a:moveTo>
                  <a:cubicBezTo>
                    <a:pt x="335" y="1309"/>
                    <a:pt x="388" y="1317"/>
                    <a:pt x="438" y="1333"/>
                  </a:cubicBezTo>
                  <a:cubicBezTo>
                    <a:pt x="513" y="1182"/>
                    <a:pt x="558" y="987"/>
                    <a:pt x="558" y="774"/>
                  </a:cubicBezTo>
                  <a:cubicBezTo>
                    <a:pt x="558" y="436"/>
                    <a:pt x="445" y="143"/>
                    <a:pt x="279" y="0"/>
                  </a:cubicBezTo>
                  <a:cubicBezTo>
                    <a:pt x="113" y="143"/>
                    <a:pt x="0" y="436"/>
                    <a:pt x="0" y="774"/>
                  </a:cubicBezTo>
                  <a:cubicBezTo>
                    <a:pt x="0" y="987"/>
                    <a:pt x="45" y="1182"/>
                    <a:pt x="120" y="1333"/>
                  </a:cubicBezTo>
                  <a:cubicBezTo>
                    <a:pt x="170" y="1317"/>
                    <a:pt x="223" y="1309"/>
                    <a:pt x="279" y="130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4595813" y="2005013"/>
              <a:ext cx="395288" cy="18748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1"/>
                </a:cxn>
                <a:cxn ang="0">
                  <a:pos x="0" y="1309"/>
                </a:cxn>
                <a:cxn ang="0">
                  <a:pos x="2" y="1309"/>
                </a:cxn>
                <a:cxn ang="0">
                  <a:pos x="161" y="1333"/>
                </a:cxn>
                <a:cxn ang="0">
                  <a:pos x="281" y="774"/>
                </a:cxn>
                <a:cxn ang="0">
                  <a:pos x="2" y="0"/>
                </a:cxn>
              </a:cxnLst>
              <a:rect l="0" t="0" r="r" b="b"/>
              <a:pathLst>
                <a:path w="281" h="1333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309"/>
                    <a:pt x="0" y="1309"/>
                    <a:pt x="0" y="1309"/>
                  </a:cubicBezTo>
                  <a:cubicBezTo>
                    <a:pt x="1" y="1309"/>
                    <a:pt x="1" y="1309"/>
                    <a:pt x="2" y="1309"/>
                  </a:cubicBezTo>
                  <a:cubicBezTo>
                    <a:pt x="58" y="1309"/>
                    <a:pt x="111" y="1317"/>
                    <a:pt x="161" y="1333"/>
                  </a:cubicBezTo>
                  <a:cubicBezTo>
                    <a:pt x="236" y="1182"/>
                    <a:pt x="281" y="987"/>
                    <a:pt x="281" y="774"/>
                  </a:cubicBezTo>
                  <a:cubicBezTo>
                    <a:pt x="281" y="436"/>
                    <a:pt x="168" y="143"/>
                    <a:pt x="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308476" y="2005013"/>
              <a:ext cx="579438" cy="460375"/>
            </a:xfrm>
            <a:custGeom>
              <a:avLst/>
              <a:gdLst/>
              <a:ahLst/>
              <a:cxnLst>
                <a:cxn ang="0">
                  <a:pos x="206" y="320"/>
                </a:cxn>
                <a:cxn ang="0">
                  <a:pos x="412" y="327"/>
                </a:cxn>
                <a:cxn ang="0">
                  <a:pos x="206" y="0"/>
                </a:cxn>
                <a:cxn ang="0">
                  <a:pos x="0" y="327"/>
                </a:cxn>
                <a:cxn ang="0">
                  <a:pos x="206" y="320"/>
                </a:cxn>
              </a:cxnLst>
              <a:rect l="0" t="0" r="r" b="b"/>
              <a:pathLst>
                <a:path w="412" h="327">
                  <a:moveTo>
                    <a:pt x="206" y="320"/>
                  </a:moveTo>
                  <a:cubicBezTo>
                    <a:pt x="276" y="320"/>
                    <a:pt x="345" y="322"/>
                    <a:pt x="412" y="327"/>
                  </a:cubicBezTo>
                  <a:cubicBezTo>
                    <a:pt x="363" y="188"/>
                    <a:pt x="291" y="74"/>
                    <a:pt x="206" y="0"/>
                  </a:cubicBezTo>
                  <a:cubicBezTo>
                    <a:pt x="121" y="74"/>
                    <a:pt x="49" y="188"/>
                    <a:pt x="0" y="327"/>
                  </a:cubicBezTo>
                  <a:cubicBezTo>
                    <a:pt x="67" y="322"/>
                    <a:pt x="136" y="320"/>
                    <a:pt x="206" y="3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4595813" y="2005013"/>
              <a:ext cx="292100" cy="4603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320"/>
                </a:cxn>
                <a:cxn ang="0">
                  <a:pos x="2" y="320"/>
                </a:cxn>
                <a:cxn ang="0">
                  <a:pos x="208" y="327"/>
                </a:cxn>
                <a:cxn ang="0">
                  <a:pos x="2" y="0"/>
                </a:cxn>
                <a:cxn ang="0">
                  <a:pos x="0" y="1"/>
                </a:cxn>
              </a:cxnLst>
              <a:rect l="0" t="0" r="r" b="b"/>
              <a:pathLst>
                <a:path w="208" h="327">
                  <a:moveTo>
                    <a:pt x="0" y="1"/>
                  </a:moveTo>
                  <a:cubicBezTo>
                    <a:pt x="0" y="320"/>
                    <a:pt x="0" y="320"/>
                    <a:pt x="0" y="320"/>
                  </a:cubicBezTo>
                  <a:cubicBezTo>
                    <a:pt x="1" y="320"/>
                    <a:pt x="1" y="320"/>
                    <a:pt x="2" y="320"/>
                  </a:cubicBezTo>
                  <a:cubicBezTo>
                    <a:pt x="72" y="320"/>
                    <a:pt x="141" y="322"/>
                    <a:pt x="208" y="327"/>
                  </a:cubicBezTo>
                  <a:cubicBezTo>
                    <a:pt x="159" y="188"/>
                    <a:pt x="87" y="74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4514851" y="3262313"/>
              <a:ext cx="168275" cy="906463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0" y="322"/>
                </a:cxn>
                <a:cxn ang="0">
                  <a:pos x="60" y="645"/>
                </a:cxn>
                <a:cxn ang="0">
                  <a:pos x="120" y="322"/>
                </a:cxn>
                <a:cxn ang="0">
                  <a:pos x="60" y="0"/>
                </a:cxn>
              </a:cxnLst>
              <a:rect l="0" t="0" r="r" b="b"/>
              <a:pathLst>
                <a:path w="120" h="645">
                  <a:moveTo>
                    <a:pt x="60" y="0"/>
                  </a:moveTo>
                  <a:cubicBezTo>
                    <a:pt x="24" y="60"/>
                    <a:pt x="0" y="182"/>
                    <a:pt x="0" y="322"/>
                  </a:cubicBezTo>
                  <a:cubicBezTo>
                    <a:pt x="0" y="463"/>
                    <a:pt x="24" y="585"/>
                    <a:pt x="60" y="645"/>
                  </a:cubicBezTo>
                  <a:cubicBezTo>
                    <a:pt x="96" y="585"/>
                    <a:pt x="120" y="463"/>
                    <a:pt x="120" y="322"/>
                  </a:cubicBezTo>
                  <a:cubicBezTo>
                    <a:pt x="120" y="182"/>
                    <a:pt x="96" y="6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4595813" y="3262313"/>
              <a:ext cx="87313" cy="9064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642"/>
                </a:cxn>
                <a:cxn ang="0">
                  <a:pos x="2" y="645"/>
                </a:cxn>
                <a:cxn ang="0">
                  <a:pos x="62" y="322"/>
                </a:cxn>
                <a:cxn ang="0">
                  <a:pos x="2" y="0"/>
                </a:cxn>
                <a:cxn ang="0">
                  <a:pos x="0" y="3"/>
                </a:cxn>
              </a:cxnLst>
              <a:rect l="0" t="0" r="r" b="b"/>
              <a:pathLst>
                <a:path w="62" h="645">
                  <a:moveTo>
                    <a:pt x="0" y="3"/>
                  </a:moveTo>
                  <a:cubicBezTo>
                    <a:pt x="0" y="642"/>
                    <a:pt x="0" y="642"/>
                    <a:pt x="0" y="642"/>
                  </a:cubicBezTo>
                  <a:cubicBezTo>
                    <a:pt x="1" y="643"/>
                    <a:pt x="1" y="644"/>
                    <a:pt x="2" y="645"/>
                  </a:cubicBezTo>
                  <a:cubicBezTo>
                    <a:pt x="38" y="585"/>
                    <a:pt x="62" y="463"/>
                    <a:pt x="62" y="322"/>
                  </a:cubicBezTo>
                  <a:cubicBezTo>
                    <a:pt x="62" y="182"/>
                    <a:pt x="38" y="60"/>
                    <a:pt x="2" y="0"/>
                  </a:cubicBezTo>
                  <a:cubicBezTo>
                    <a:pt x="1" y="1"/>
                    <a:pt x="1" y="2"/>
                    <a:pt x="0" y="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4378326" y="2652713"/>
              <a:ext cx="441325" cy="439738"/>
            </a:xfrm>
            <a:prstGeom prst="ellipse">
              <a:avLst/>
            </a:pr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4445001" y="2720975"/>
              <a:ext cx="306388" cy="30638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4595813" y="2652713"/>
              <a:ext cx="223838" cy="4397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48"/>
                </a:cxn>
                <a:cxn ang="0">
                  <a:pos x="2" y="48"/>
                </a:cxn>
                <a:cxn ang="0">
                  <a:pos x="111" y="157"/>
                </a:cxn>
                <a:cxn ang="0">
                  <a:pos x="2" y="266"/>
                </a:cxn>
                <a:cxn ang="0">
                  <a:pos x="0" y="265"/>
                </a:cxn>
                <a:cxn ang="0">
                  <a:pos x="0" y="313"/>
                </a:cxn>
                <a:cxn ang="0">
                  <a:pos x="2" y="313"/>
                </a:cxn>
                <a:cxn ang="0">
                  <a:pos x="159" y="157"/>
                </a:cxn>
                <a:cxn ang="0">
                  <a:pos x="2" y="0"/>
                </a:cxn>
              </a:cxnLst>
              <a:rect l="0" t="0" r="r" b="b"/>
              <a:pathLst>
                <a:path w="159" h="31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48"/>
                    <a:pt x="1" y="48"/>
                    <a:pt x="2" y="48"/>
                  </a:cubicBezTo>
                  <a:cubicBezTo>
                    <a:pt x="62" y="48"/>
                    <a:pt x="111" y="96"/>
                    <a:pt x="111" y="157"/>
                  </a:cubicBezTo>
                  <a:cubicBezTo>
                    <a:pt x="111" y="217"/>
                    <a:pt x="62" y="266"/>
                    <a:pt x="2" y="266"/>
                  </a:cubicBezTo>
                  <a:cubicBezTo>
                    <a:pt x="1" y="266"/>
                    <a:pt x="1" y="265"/>
                    <a:pt x="0" y="265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1" y="313"/>
                    <a:pt x="1" y="313"/>
                    <a:pt x="2" y="313"/>
                  </a:cubicBezTo>
                  <a:cubicBezTo>
                    <a:pt x="88" y="313"/>
                    <a:pt x="159" y="243"/>
                    <a:pt x="159" y="157"/>
                  </a:cubicBezTo>
                  <a:cubicBezTo>
                    <a:pt x="159" y="70"/>
                    <a:pt x="88" y="0"/>
                    <a:pt x="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4595813" y="2720975"/>
              <a:ext cx="155575" cy="306388"/>
            </a:xfrm>
            <a:custGeom>
              <a:avLst/>
              <a:gdLst/>
              <a:ahLst/>
              <a:cxnLst>
                <a:cxn ang="0">
                  <a:pos x="111" y="109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17"/>
                </a:cxn>
                <a:cxn ang="0">
                  <a:pos x="2" y="218"/>
                </a:cxn>
                <a:cxn ang="0">
                  <a:pos x="111" y="109"/>
                </a:cxn>
              </a:cxnLst>
              <a:rect l="0" t="0" r="r" b="b"/>
              <a:pathLst>
                <a:path w="111" h="218">
                  <a:moveTo>
                    <a:pt x="111" y="109"/>
                  </a:moveTo>
                  <a:cubicBezTo>
                    <a:pt x="111" y="48"/>
                    <a:pt x="6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2" y="218"/>
                  </a:cubicBezTo>
                  <a:cubicBezTo>
                    <a:pt x="62" y="218"/>
                    <a:pt x="111" y="169"/>
                    <a:pt x="111" y="109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grpSp>
        <p:nvGrpSpPr>
          <p:cNvPr id="23" name="Group 53"/>
          <p:cNvGrpSpPr/>
          <p:nvPr/>
        </p:nvGrpSpPr>
        <p:grpSpPr>
          <a:xfrm>
            <a:off x="4305301" y="5033858"/>
            <a:ext cx="3524251" cy="1083733"/>
            <a:chOff x="3228976" y="3935413"/>
            <a:chExt cx="2643188" cy="812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Freeform 22"/>
            <p:cNvSpPr/>
            <p:nvPr/>
          </p:nvSpPr>
          <p:spPr bwMode="auto">
            <a:xfrm>
              <a:off x="3228976" y="3935413"/>
              <a:ext cx="39688" cy="42863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12" y="31"/>
                </a:cxn>
                <a:cxn ang="0">
                  <a:pos x="29" y="21"/>
                </a:cxn>
                <a:cxn ang="0">
                  <a:pos x="17" y="0"/>
                </a:cxn>
                <a:cxn ang="0">
                  <a:pos x="0" y="10"/>
                </a:cxn>
              </a:cxnLst>
              <a:rect l="0" t="0" r="r" b="b"/>
              <a:pathLst>
                <a:path w="29" h="31">
                  <a:moveTo>
                    <a:pt x="0" y="10"/>
                  </a:moveTo>
                  <a:cubicBezTo>
                    <a:pt x="4" y="17"/>
                    <a:pt x="8" y="24"/>
                    <a:pt x="12" y="3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5" y="14"/>
                    <a:pt x="21" y="7"/>
                    <a:pt x="17" y="0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25" name="Group 36"/>
            <p:cNvGrpSpPr/>
            <p:nvPr/>
          </p:nvGrpSpPr>
          <p:grpSpPr>
            <a:xfrm>
              <a:off x="3279776" y="4021138"/>
              <a:ext cx="2592388" cy="727075"/>
              <a:chOff x="3279776" y="3973513"/>
              <a:chExt cx="2592388" cy="727075"/>
            </a:xfrm>
            <a:grpFill/>
          </p:grpSpPr>
          <p:sp>
            <p:nvSpPr>
              <p:cNvPr id="26" name="Freeform 24"/>
              <p:cNvSpPr/>
              <p:nvPr/>
            </p:nvSpPr>
            <p:spPr bwMode="auto">
              <a:xfrm>
                <a:off x="5792788" y="4076700"/>
                <a:ext cx="42863" cy="42863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31" y="12"/>
                  </a:cxn>
                  <a:cxn ang="0">
                    <a:pos x="15" y="0"/>
                  </a:cxn>
                  <a:cxn ang="0">
                    <a:pos x="0" y="19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21" y="25"/>
                      <a:pt x="26" y="19"/>
                      <a:pt x="31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6"/>
                      <a:pt x="5" y="13"/>
                      <a:pt x="0" y="19"/>
                    </a:cubicBezTo>
                    <a:lnTo>
                      <a:pt x="15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27" name="Group 34"/>
              <p:cNvGrpSpPr/>
              <p:nvPr/>
            </p:nvGrpSpPr>
            <p:grpSpPr>
              <a:xfrm>
                <a:off x="3279776" y="3973513"/>
                <a:ext cx="2592388" cy="727075"/>
                <a:chOff x="3279776" y="3973513"/>
                <a:chExt cx="2592388" cy="727075"/>
              </a:xfrm>
              <a:grpFill/>
            </p:grpSpPr>
            <p:sp>
              <p:nvSpPr>
                <p:cNvPr id="28" name="Freeform 23"/>
                <p:cNvSpPr>
                  <a:spLocks noEditPoints="1"/>
                </p:cNvSpPr>
                <p:nvPr/>
              </p:nvSpPr>
              <p:spPr bwMode="auto">
                <a:xfrm>
                  <a:off x="3279776" y="3973513"/>
                  <a:ext cx="2489200" cy="727075"/>
                </a:xfrm>
                <a:custGeom>
                  <a:avLst/>
                  <a:gdLst/>
                  <a:ahLst/>
                  <a:cxnLst>
                    <a:cxn ang="0">
                      <a:pos x="1771" y="141"/>
                    </a:cxn>
                    <a:cxn ang="0">
                      <a:pos x="1725" y="162"/>
                    </a:cxn>
                    <a:cxn ang="0">
                      <a:pos x="1670" y="242"/>
                    </a:cxn>
                    <a:cxn ang="0">
                      <a:pos x="1691" y="195"/>
                    </a:cxn>
                    <a:cxn ang="0">
                      <a:pos x="1670" y="242"/>
                    </a:cxn>
                    <a:cxn ang="0">
                      <a:pos x="1633" y="272"/>
                    </a:cxn>
                    <a:cxn ang="0">
                      <a:pos x="1583" y="285"/>
                    </a:cxn>
                    <a:cxn ang="0">
                      <a:pos x="1516" y="354"/>
                    </a:cxn>
                    <a:cxn ang="0">
                      <a:pos x="1545" y="312"/>
                    </a:cxn>
                    <a:cxn ang="0">
                      <a:pos x="1516" y="354"/>
                    </a:cxn>
                    <a:cxn ang="0">
                      <a:pos x="1474" y="378"/>
                    </a:cxn>
                    <a:cxn ang="0">
                      <a:pos x="1423" y="382"/>
                    </a:cxn>
                    <a:cxn ang="0">
                      <a:pos x="1345" y="439"/>
                    </a:cxn>
                    <a:cxn ang="0">
                      <a:pos x="1381" y="402"/>
                    </a:cxn>
                    <a:cxn ang="0">
                      <a:pos x="1345" y="439"/>
                    </a:cxn>
                    <a:cxn ang="0">
                      <a:pos x="1300" y="455"/>
                    </a:cxn>
                    <a:cxn ang="0">
                      <a:pos x="1249" y="451"/>
                    </a:cxn>
                    <a:cxn ang="0">
                      <a:pos x="1162" y="493"/>
                    </a:cxn>
                    <a:cxn ang="0">
                      <a:pos x="1204" y="463"/>
                    </a:cxn>
                    <a:cxn ang="0">
                      <a:pos x="1162" y="493"/>
                    </a:cxn>
                    <a:cxn ang="0">
                      <a:pos x="1115" y="502"/>
                    </a:cxn>
                    <a:cxn ang="0">
                      <a:pos x="1066" y="489"/>
                    </a:cxn>
                    <a:cxn ang="0">
                      <a:pos x="973" y="516"/>
                    </a:cxn>
                    <a:cxn ang="0">
                      <a:pos x="1019" y="494"/>
                    </a:cxn>
                    <a:cxn ang="0">
                      <a:pos x="973" y="516"/>
                    </a:cxn>
                    <a:cxn ang="0">
                      <a:pos x="925" y="517"/>
                    </a:cxn>
                    <a:cxn ang="0">
                      <a:pos x="878" y="495"/>
                    </a:cxn>
                    <a:cxn ang="0">
                      <a:pos x="782" y="506"/>
                    </a:cxn>
                    <a:cxn ang="0">
                      <a:pos x="832" y="492"/>
                    </a:cxn>
                    <a:cxn ang="0">
                      <a:pos x="782" y="506"/>
                    </a:cxn>
                    <a:cxn ang="0">
                      <a:pos x="735" y="499"/>
                    </a:cxn>
                    <a:cxn ang="0">
                      <a:pos x="693" y="470"/>
                    </a:cxn>
                    <a:cxn ang="0">
                      <a:pos x="596" y="464"/>
                    </a:cxn>
                    <a:cxn ang="0">
                      <a:pos x="647" y="458"/>
                    </a:cxn>
                    <a:cxn ang="0">
                      <a:pos x="596" y="464"/>
                    </a:cxn>
                    <a:cxn ang="0">
                      <a:pos x="551" y="448"/>
                    </a:cxn>
                    <a:cxn ang="0">
                      <a:pos x="514" y="413"/>
                    </a:cxn>
                    <a:cxn ang="0">
                      <a:pos x="420" y="391"/>
                    </a:cxn>
                    <a:cxn ang="0">
                      <a:pos x="463" y="412"/>
                    </a:cxn>
                    <a:cxn ang="0">
                      <a:pos x="433" y="375"/>
                    </a:cxn>
                    <a:cxn ang="0">
                      <a:pos x="420" y="391"/>
                    </a:cxn>
                    <a:cxn ang="0">
                      <a:pos x="378" y="368"/>
                    </a:cxn>
                    <a:cxn ang="0">
                      <a:pos x="348" y="326"/>
                    </a:cxn>
                    <a:cxn ang="0">
                      <a:pos x="259" y="289"/>
                    </a:cxn>
                    <a:cxn ang="0">
                      <a:pos x="309" y="300"/>
                    </a:cxn>
                    <a:cxn ang="0">
                      <a:pos x="259" y="289"/>
                    </a:cxn>
                    <a:cxn ang="0">
                      <a:pos x="222" y="259"/>
                    </a:cxn>
                    <a:cxn ang="0">
                      <a:pos x="199" y="213"/>
                    </a:cxn>
                    <a:cxn ang="0">
                      <a:pos x="118" y="161"/>
                    </a:cxn>
                    <a:cxn ang="0">
                      <a:pos x="165" y="181"/>
                    </a:cxn>
                    <a:cxn ang="0">
                      <a:pos x="118" y="161"/>
                    </a:cxn>
                    <a:cxn ang="0">
                      <a:pos x="86" y="125"/>
                    </a:cxn>
                    <a:cxn ang="0">
                      <a:pos x="71" y="76"/>
                    </a:cxn>
                    <a:cxn ang="0">
                      <a:pos x="0" y="11"/>
                    </a:cxn>
                    <a:cxn ang="0">
                      <a:pos x="43" y="38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1771" h="517">
                      <a:moveTo>
                        <a:pt x="1739" y="176"/>
                      </a:moveTo>
                      <a:cubicBezTo>
                        <a:pt x="1750" y="165"/>
                        <a:pt x="1761" y="153"/>
                        <a:pt x="1771" y="141"/>
                      </a:cubicBezTo>
                      <a:cubicBezTo>
                        <a:pt x="1756" y="128"/>
                        <a:pt x="1756" y="128"/>
                        <a:pt x="1756" y="128"/>
                      </a:cubicBezTo>
                      <a:cubicBezTo>
                        <a:pt x="1746" y="140"/>
                        <a:pt x="1735" y="151"/>
                        <a:pt x="1725" y="162"/>
                      </a:cubicBezTo>
                      <a:lnTo>
                        <a:pt x="1739" y="176"/>
                      </a:lnTo>
                      <a:close/>
                      <a:moveTo>
                        <a:pt x="1670" y="242"/>
                      </a:moveTo>
                      <a:cubicBezTo>
                        <a:pt x="1682" y="231"/>
                        <a:pt x="1693" y="221"/>
                        <a:pt x="1705" y="210"/>
                      </a:cubicBezTo>
                      <a:cubicBezTo>
                        <a:pt x="1691" y="195"/>
                        <a:pt x="1691" y="195"/>
                        <a:pt x="1691" y="195"/>
                      </a:cubicBezTo>
                      <a:cubicBezTo>
                        <a:pt x="1680" y="206"/>
                        <a:pt x="1668" y="216"/>
                        <a:pt x="1657" y="227"/>
                      </a:cubicBezTo>
                      <a:lnTo>
                        <a:pt x="1670" y="242"/>
                      </a:lnTo>
                      <a:close/>
                      <a:moveTo>
                        <a:pt x="1595" y="301"/>
                      </a:moveTo>
                      <a:cubicBezTo>
                        <a:pt x="1608" y="292"/>
                        <a:pt x="1621" y="282"/>
                        <a:pt x="1633" y="272"/>
                      </a:cubicBezTo>
                      <a:cubicBezTo>
                        <a:pt x="1621" y="257"/>
                        <a:pt x="1621" y="257"/>
                        <a:pt x="1621" y="257"/>
                      </a:cubicBezTo>
                      <a:cubicBezTo>
                        <a:pt x="1608" y="266"/>
                        <a:pt x="1596" y="276"/>
                        <a:pt x="1583" y="285"/>
                      </a:cubicBezTo>
                      <a:lnTo>
                        <a:pt x="1595" y="301"/>
                      </a:lnTo>
                      <a:close/>
                      <a:moveTo>
                        <a:pt x="1516" y="354"/>
                      </a:moveTo>
                      <a:cubicBezTo>
                        <a:pt x="1529" y="346"/>
                        <a:pt x="1543" y="337"/>
                        <a:pt x="1556" y="329"/>
                      </a:cubicBezTo>
                      <a:cubicBezTo>
                        <a:pt x="1545" y="312"/>
                        <a:pt x="1545" y="312"/>
                        <a:pt x="1545" y="312"/>
                      </a:cubicBezTo>
                      <a:cubicBezTo>
                        <a:pt x="1532" y="321"/>
                        <a:pt x="1519" y="329"/>
                        <a:pt x="1505" y="337"/>
                      </a:cubicBezTo>
                      <a:lnTo>
                        <a:pt x="1516" y="354"/>
                      </a:lnTo>
                      <a:close/>
                      <a:moveTo>
                        <a:pt x="1432" y="400"/>
                      </a:moveTo>
                      <a:cubicBezTo>
                        <a:pt x="1446" y="393"/>
                        <a:pt x="1461" y="386"/>
                        <a:pt x="1474" y="378"/>
                      </a:cubicBezTo>
                      <a:cubicBezTo>
                        <a:pt x="1465" y="361"/>
                        <a:pt x="1465" y="361"/>
                        <a:pt x="1465" y="361"/>
                      </a:cubicBezTo>
                      <a:cubicBezTo>
                        <a:pt x="1451" y="368"/>
                        <a:pt x="1437" y="375"/>
                        <a:pt x="1423" y="382"/>
                      </a:cubicBezTo>
                      <a:lnTo>
                        <a:pt x="1432" y="400"/>
                      </a:lnTo>
                      <a:close/>
                      <a:moveTo>
                        <a:pt x="1345" y="439"/>
                      </a:moveTo>
                      <a:cubicBezTo>
                        <a:pt x="1360" y="433"/>
                        <a:pt x="1374" y="427"/>
                        <a:pt x="1389" y="420"/>
                      </a:cubicBezTo>
                      <a:cubicBezTo>
                        <a:pt x="1381" y="402"/>
                        <a:pt x="1381" y="402"/>
                        <a:pt x="1381" y="402"/>
                      </a:cubicBezTo>
                      <a:cubicBezTo>
                        <a:pt x="1367" y="409"/>
                        <a:pt x="1352" y="415"/>
                        <a:pt x="1338" y="420"/>
                      </a:cubicBezTo>
                      <a:lnTo>
                        <a:pt x="1345" y="439"/>
                      </a:lnTo>
                      <a:close/>
                      <a:moveTo>
                        <a:pt x="1255" y="470"/>
                      </a:moveTo>
                      <a:cubicBezTo>
                        <a:pt x="1270" y="465"/>
                        <a:pt x="1285" y="461"/>
                        <a:pt x="1300" y="455"/>
                      </a:cubicBezTo>
                      <a:cubicBezTo>
                        <a:pt x="1294" y="436"/>
                        <a:pt x="1294" y="436"/>
                        <a:pt x="1294" y="436"/>
                      </a:cubicBezTo>
                      <a:cubicBezTo>
                        <a:pt x="1279" y="442"/>
                        <a:pt x="1264" y="446"/>
                        <a:pt x="1249" y="451"/>
                      </a:cubicBezTo>
                      <a:lnTo>
                        <a:pt x="1255" y="470"/>
                      </a:lnTo>
                      <a:close/>
                      <a:moveTo>
                        <a:pt x="1162" y="493"/>
                      </a:moveTo>
                      <a:cubicBezTo>
                        <a:pt x="1178" y="490"/>
                        <a:pt x="1193" y="487"/>
                        <a:pt x="1209" y="483"/>
                      </a:cubicBezTo>
                      <a:cubicBezTo>
                        <a:pt x="1204" y="463"/>
                        <a:pt x="1204" y="463"/>
                        <a:pt x="1204" y="463"/>
                      </a:cubicBezTo>
                      <a:cubicBezTo>
                        <a:pt x="1189" y="467"/>
                        <a:pt x="1173" y="471"/>
                        <a:pt x="1158" y="474"/>
                      </a:cubicBezTo>
                      <a:lnTo>
                        <a:pt x="1162" y="493"/>
                      </a:lnTo>
                      <a:close/>
                      <a:moveTo>
                        <a:pt x="1068" y="509"/>
                      </a:moveTo>
                      <a:cubicBezTo>
                        <a:pt x="1084" y="507"/>
                        <a:pt x="1100" y="505"/>
                        <a:pt x="1115" y="502"/>
                      </a:cubicBezTo>
                      <a:cubicBezTo>
                        <a:pt x="1112" y="482"/>
                        <a:pt x="1112" y="482"/>
                        <a:pt x="1112" y="482"/>
                      </a:cubicBezTo>
                      <a:cubicBezTo>
                        <a:pt x="1097" y="485"/>
                        <a:pt x="1081" y="487"/>
                        <a:pt x="1066" y="489"/>
                      </a:cubicBezTo>
                      <a:lnTo>
                        <a:pt x="1068" y="509"/>
                      </a:lnTo>
                      <a:close/>
                      <a:moveTo>
                        <a:pt x="973" y="516"/>
                      </a:moveTo>
                      <a:cubicBezTo>
                        <a:pt x="989" y="516"/>
                        <a:pt x="1005" y="515"/>
                        <a:pt x="1020" y="513"/>
                      </a:cubicBezTo>
                      <a:cubicBezTo>
                        <a:pt x="1019" y="494"/>
                        <a:pt x="1019" y="494"/>
                        <a:pt x="1019" y="494"/>
                      </a:cubicBezTo>
                      <a:cubicBezTo>
                        <a:pt x="1003" y="495"/>
                        <a:pt x="988" y="496"/>
                        <a:pt x="972" y="496"/>
                      </a:cubicBezTo>
                      <a:lnTo>
                        <a:pt x="973" y="516"/>
                      </a:lnTo>
                      <a:close/>
                      <a:moveTo>
                        <a:pt x="877" y="515"/>
                      </a:moveTo>
                      <a:cubicBezTo>
                        <a:pt x="893" y="516"/>
                        <a:pt x="909" y="517"/>
                        <a:pt x="925" y="517"/>
                      </a:cubicBezTo>
                      <a:cubicBezTo>
                        <a:pt x="925" y="497"/>
                        <a:pt x="925" y="497"/>
                        <a:pt x="925" y="497"/>
                      </a:cubicBezTo>
                      <a:cubicBezTo>
                        <a:pt x="910" y="497"/>
                        <a:pt x="894" y="496"/>
                        <a:pt x="878" y="495"/>
                      </a:cubicBezTo>
                      <a:lnTo>
                        <a:pt x="877" y="515"/>
                      </a:lnTo>
                      <a:close/>
                      <a:moveTo>
                        <a:pt x="782" y="506"/>
                      </a:moveTo>
                      <a:cubicBezTo>
                        <a:pt x="798" y="508"/>
                        <a:pt x="814" y="510"/>
                        <a:pt x="830" y="512"/>
                      </a:cubicBezTo>
                      <a:cubicBezTo>
                        <a:pt x="832" y="492"/>
                        <a:pt x="832" y="492"/>
                        <a:pt x="832" y="492"/>
                      </a:cubicBezTo>
                      <a:cubicBezTo>
                        <a:pt x="816" y="490"/>
                        <a:pt x="801" y="489"/>
                        <a:pt x="785" y="486"/>
                      </a:cubicBezTo>
                      <a:lnTo>
                        <a:pt x="782" y="506"/>
                      </a:lnTo>
                      <a:close/>
                      <a:moveTo>
                        <a:pt x="688" y="489"/>
                      </a:moveTo>
                      <a:cubicBezTo>
                        <a:pt x="704" y="493"/>
                        <a:pt x="720" y="496"/>
                        <a:pt x="735" y="499"/>
                      </a:cubicBezTo>
                      <a:cubicBezTo>
                        <a:pt x="739" y="479"/>
                        <a:pt x="739" y="479"/>
                        <a:pt x="739" y="479"/>
                      </a:cubicBezTo>
                      <a:cubicBezTo>
                        <a:pt x="723" y="476"/>
                        <a:pt x="708" y="473"/>
                        <a:pt x="693" y="470"/>
                      </a:cubicBezTo>
                      <a:lnTo>
                        <a:pt x="688" y="489"/>
                      </a:lnTo>
                      <a:close/>
                      <a:moveTo>
                        <a:pt x="596" y="464"/>
                      </a:moveTo>
                      <a:cubicBezTo>
                        <a:pt x="611" y="469"/>
                        <a:pt x="627" y="473"/>
                        <a:pt x="642" y="478"/>
                      </a:cubicBezTo>
                      <a:cubicBezTo>
                        <a:pt x="647" y="458"/>
                        <a:pt x="647" y="458"/>
                        <a:pt x="647" y="458"/>
                      </a:cubicBezTo>
                      <a:cubicBezTo>
                        <a:pt x="632" y="454"/>
                        <a:pt x="617" y="450"/>
                        <a:pt x="602" y="445"/>
                      </a:cubicBezTo>
                      <a:lnTo>
                        <a:pt x="596" y="464"/>
                      </a:lnTo>
                      <a:close/>
                      <a:moveTo>
                        <a:pt x="507" y="431"/>
                      </a:moveTo>
                      <a:cubicBezTo>
                        <a:pt x="521" y="437"/>
                        <a:pt x="536" y="443"/>
                        <a:pt x="551" y="448"/>
                      </a:cubicBezTo>
                      <a:cubicBezTo>
                        <a:pt x="558" y="430"/>
                        <a:pt x="558" y="430"/>
                        <a:pt x="558" y="430"/>
                      </a:cubicBezTo>
                      <a:cubicBezTo>
                        <a:pt x="543" y="424"/>
                        <a:pt x="529" y="419"/>
                        <a:pt x="514" y="413"/>
                      </a:cubicBezTo>
                      <a:lnTo>
                        <a:pt x="507" y="431"/>
                      </a:lnTo>
                      <a:close/>
                      <a:moveTo>
                        <a:pt x="420" y="391"/>
                      </a:moveTo>
                      <a:cubicBezTo>
                        <a:pt x="421" y="391"/>
                        <a:pt x="423" y="392"/>
                        <a:pt x="424" y="393"/>
                      </a:cubicBezTo>
                      <a:cubicBezTo>
                        <a:pt x="437" y="399"/>
                        <a:pt x="450" y="406"/>
                        <a:pt x="463" y="412"/>
                      </a:cubicBezTo>
                      <a:cubicBezTo>
                        <a:pt x="471" y="394"/>
                        <a:pt x="471" y="394"/>
                        <a:pt x="471" y="394"/>
                      </a:cubicBezTo>
                      <a:cubicBezTo>
                        <a:pt x="459" y="388"/>
                        <a:pt x="446" y="381"/>
                        <a:pt x="433" y="375"/>
                      </a:cubicBezTo>
                      <a:cubicBezTo>
                        <a:pt x="432" y="374"/>
                        <a:pt x="431" y="373"/>
                        <a:pt x="429" y="373"/>
                      </a:cubicBezTo>
                      <a:lnTo>
                        <a:pt x="420" y="391"/>
                      </a:lnTo>
                      <a:close/>
                      <a:moveTo>
                        <a:pt x="337" y="343"/>
                      </a:moveTo>
                      <a:cubicBezTo>
                        <a:pt x="351" y="351"/>
                        <a:pt x="364" y="360"/>
                        <a:pt x="378" y="368"/>
                      </a:cubicBezTo>
                      <a:cubicBezTo>
                        <a:pt x="388" y="350"/>
                        <a:pt x="388" y="350"/>
                        <a:pt x="388" y="350"/>
                      </a:cubicBezTo>
                      <a:cubicBezTo>
                        <a:pt x="375" y="343"/>
                        <a:pt x="361" y="334"/>
                        <a:pt x="348" y="326"/>
                      </a:cubicBezTo>
                      <a:lnTo>
                        <a:pt x="337" y="343"/>
                      </a:lnTo>
                      <a:close/>
                      <a:moveTo>
                        <a:pt x="259" y="289"/>
                      </a:moveTo>
                      <a:cubicBezTo>
                        <a:pt x="272" y="298"/>
                        <a:pt x="285" y="308"/>
                        <a:pt x="298" y="317"/>
                      </a:cubicBezTo>
                      <a:cubicBezTo>
                        <a:pt x="309" y="300"/>
                        <a:pt x="309" y="300"/>
                        <a:pt x="309" y="300"/>
                      </a:cubicBezTo>
                      <a:cubicBezTo>
                        <a:pt x="296" y="291"/>
                        <a:pt x="284" y="282"/>
                        <a:pt x="271" y="273"/>
                      </a:cubicBezTo>
                      <a:lnTo>
                        <a:pt x="259" y="289"/>
                      </a:lnTo>
                      <a:close/>
                      <a:moveTo>
                        <a:pt x="186" y="228"/>
                      </a:moveTo>
                      <a:cubicBezTo>
                        <a:pt x="197" y="238"/>
                        <a:pt x="209" y="249"/>
                        <a:pt x="222" y="259"/>
                      </a:cubicBezTo>
                      <a:cubicBezTo>
                        <a:pt x="234" y="244"/>
                        <a:pt x="234" y="244"/>
                        <a:pt x="234" y="244"/>
                      </a:cubicBezTo>
                      <a:cubicBezTo>
                        <a:pt x="222" y="234"/>
                        <a:pt x="211" y="223"/>
                        <a:pt x="199" y="213"/>
                      </a:cubicBezTo>
                      <a:lnTo>
                        <a:pt x="186" y="228"/>
                      </a:lnTo>
                      <a:close/>
                      <a:moveTo>
                        <a:pt x="118" y="161"/>
                      </a:moveTo>
                      <a:cubicBezTo>
                        <a:pt x="128" y="172"/>
                        <a:pt x="140" y="184"/>
                        <a:pt x="151" y="195"/>
                      </a:cubicBezTo>
                      <a:cubicBezTo>
                        <a:pt x="165" y="181"/>
                        <a:pt x="165" y="181"/>
                        <a:pt x="165" y="181"/>
                      </a:cubicBezTo>
                      <a:cubicBezTo>
                        <a:pt x="154" y="170"/>
                        <a:pt x="143" y="159"/>
                        <a:pt x="132" y="147"/>
                      </a:cubicBezTo>
                      <a:lnTo>
                        <a:pt x="118" y="161"/>
                      </a:lnTo>
                      <a:close/>
                      <a:moveTo>
                        <a:pt x="56" y="88"/>
                      </a:moveTo>
                      <a:cubicBezTo>
                        <a:pt x="65" y="101"/>
                        <a:pt x="76" y="113"/>
                        <a:pt x="86" y="125"/>
                      </a:cubicBezTo>
                      <a:cubicBezTo>
                        <a:pt x="101" y="112"/>
                        <a:pt x="101" y="112"/>
                        <a:pt x="101" y="112"/>
                      </a:cubicBezTo>
                      <a:cubicBezTo>
                        <a:pt x="91" y="100"/>
                        <a:pt x="81" y="88"/>
                        <a:pt x="71" y="76"/>
                      </a:cubicBezTo>
                      <a:lnTo>
                        <a:pt x="56" y="88"/>
                      </a:lnTo>
                      <a:close/>
                      <a:moveTo>
                        <a:pt x="0" y="11"/>
                      </a:moveTo>
                      <a:cubicBezTo>
                        <a:pt x="9" y="24"/>
                        <a:pt x="18" y="37"/>
                        <a:pt x="27" y="50"/>
                      </a:cubicBezTo>
                      <a:cubicBezTo>
                        <a:pt x="43" y="38"/>
                        <a:pt x="43" y="38"/>
                        <a:pt x="43" y="38"/>
                      </a:cubicBezTo>
                      <a:cubicBezTo>
                        <a:pt x="34" y="26"/>
                        <a:pt x="25" y="13"/>
                        <a:pt x="17" y="0"/>
                      </a:cubicBez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5603876" y="4040188"/>
                  <a:ext cx="268288" cy="271463"/>
                </a:xfrm>
                <a:custGeom>
                  <a:avLst/>
                  <a:gdLst/>
                  <a:ahLst/>
                  <a:cxnLst>
                    <a:cxn ang="0">
                      <a:pos x="119" y="132"/>
                    </a:cxn>
                    <a:cxn ang="0">
                      <a:pos x="110" y="166"/>
                    </a:cxn>
                    <a:cxn ang="0">
                      <a:pos x="126" y="171"/>
                    </a:cxn>
                    <a:cxn ang="0">
                      <a:pos x="135" y="136"/>
                    </a:cxn>
                    <a:cxn ang="0">
                      <a:pos x="119" y="132"/>
                    </a:cxn>
                    <a:cxn ang="0">
                      <a:pos x="135" y="62"/>
                    </a:cxn>
                    <a:cxn ang="0">
                      <a:pos x="126" y="97"/>
                    </a:cxn>
                    <a:cxn ang="0">
                      <a:pos x="144" y="101"/>
                    </a:cxn>
                    <a:cxn ang="0">
                      <a:pos x="152" y="67"/>
                    </a:cxn>
                    <a:cxn ang="0">
                      <a:pos x="135" y="62"/>
                    </a:cxn>
                    <a:cxn ang="0">
                      <a:pos x="143" y="22"/>
                    </a:cxn>
                    <a:cxn ang="0">
                      <a:pos x="145" y="22"/>
                    </a:cxn>
                    <a:cxn ang="0">
                      <a:pos x="143" y="29"/>
                    </a:cxn>
                    <a:cxn ang="0">
                      <a:pos x="161" y="32"/>
                    </a:cxn>
                    <a:cxn ang="0">
                      <a:pos x="169" y="0"/>
                    </a:cxn>
                    <a:cxn ang="0">
                      <a:pos x="141" y="4"/>
                    </a:cxn>
                    <a:cxn ang="0">
                      <a:pos x="143" y="22"/>
                    </a:cxn>
                    <a:cxn ang="0">
                      <a:pos x="72" y="31"/>
                    </a:cxn>
                    <a:cxn ang="0">
                      <a:pos x="108" y="26"/>
                    </a:cxn>
                    <a:cxn ang="0">
                      <a:pos x="105" y="8"/>
                    </a:cxn>
                    <a:cxn ang="0">
                      <a:pos x="71" y="13"/>
                    </a:cxn>
                    <a:cxn ang="0">
                      <a:pos x="72" y="31"/>
                    </a:cxn>
                    <a:cxn ang="0">
                      <a:pos x="3" y="39"/>
                    </a:cxn>
                    <a:cxn ang="0">
                      <a:pos x="38" y="35"/>
                    </a:cxn>
                    <a:cxn ang="0">
                      <a:pos x="35" y="17"/>
                    </a:cxn>
                    <a:cxn ang="0">
                      <a:pos x="0" y="22"/>
                    </a:cxn>
                    <a:cxn ang="0">
                      <a:pos x="3" y="39"/>
                    </a:cxn>
                  </a:cxnLst>
                  <a:rect l="0" t="0" r="r" b="b"/>
                  <a:pathLst>
                    <a:path w="169" h="171">
                      <a:moveTo>
                        <a:pt x="119" y="132"/>
                      </a:moveTo>
                      <a:lnTo>
                        <a:pt x="110" y="166"/>
                      </a:lnTo>
                      <a:lnTo>
                        <a:pt x="126" y="171"/>
                      </a:lnTo>
                      <a:lnTo>
                        <a:pt x="135" y="136"/>
                      </a:lnTo>
                      <a:lnTo>
                        <a:pt x="119" y="132"/>
                      </a:lnTo>
                      <a:close/>
                      <a:moveTo>
                        <a:pt x="135" y="62"/>
                      </a:moveTo>
                      <a:lnTo>
                        <a:pt x="126" y="97"/>
                      </a:lnTo>
                      <a:lnTo>
                        <a:pt x="144" y="101"/>
                      </a:lnTo>
                      <a:lnTo>
                        <a:pt x="152" y="67"/>
                      </a:lnTo>
                      <a:lnTo>
                        <a:pt x="135" y="62"/>
                      </a:lnTo>
                      <a:close/>
                      <a:moveTo>
                        <a:pt x="143" y="22"/>
                      </a:moveTo>
                      <a:lnTo>
                        <a:pt x="145" y="22"/>
                      </a:lnTo>
                      <a:lnTo>
                        <a:pt x="143" y="29"/>
                      </a:lnTo>
                      <a:lnTo>
                        <a:pt x="161" y="32"/>
                      </a:lnTo>
                      <a:lnTo>
                        <a:pt x="169" y="0"/>
                      </a:lnTo>
                      <a:lnTo>
                        <a:pt x="141" y="4"/>
                      </a:lnTo>
                      <a:lnTo>
                        <a:pt x="143" y="22"/>
                      </a:lnTo>
                      <a:close/>
                      <a:moveTo>
                        <a:pt x="72" y="31"/>
                      </a:moveTo>
                      <a:lnTo>
                        <a:pt x="108" y="26"/>
                      </a:lnTo>
                      <a:lnTo>
                        <a:pt x="105" y="8"/>
                      </a:lnTo>
                      <a:lnTo>
                        <a:pt x="71" y="13"/>
                      </a:lnTo>
                      <a:lnTo>
                        <a:pt x="72" y="31"/>
                      </a:lnTo>
                      <a:close/>
                      <a:moveTo>
                        <a:pt x="3" y="39"/>
                      </a:moveTo>
                      <a:lnTo>
                        <a:pt x="38" y="35"/>
                      </a:lnTo>
                      <a:lnTo>
                        <a:pt x="35" y="17"/>
                      </a:lnTo>
                      <a:lnTo>
                        <a:pt x="0" y="22"/>
                      </a:lnTo>
                      <a:lnTo>
                        <a:pt x="3" y="3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</p:grpSp>
      </p:grpSp>
      <p:grpSp>
        <p:nvGrpSpPr>
          <p:cNvPr id="30" name="Group 54"/>
          <p:cNvGrpSpPr/>
          <p:nvPr/>
        </p:nvGrpSpPr>
        <p:grpSpPr>
          <a:xfrm>
            <a:off x="7224185" y="2225040"/>
            <a:ext cx="1003300" cy="1813984"/>
            <a:chOff x="5418138" y="1828800"/>
            <a:chExt cx="752475" cy="136048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1" name="Freeform 26"/>
            <p:cNvSpPr/>
            <p:nvPr/>
          </p:nvSpPr>
          <p:spPr bwMode="auto">
            <a:xfrm>
              <a:off x="6142038" y="3154363"/>
              <a:ext cx="28575" cy="34925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7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7"/>
                </a:cxn>
                <a:cxn ang="0">
                  <a:pos x="0" y="24"/>
                </a:cxn>
                <a:cxn ang="0">
                  <a:pos x="20" y="24"/>
                </a:cxn>
              </a:cxnLst>
              <a:rect l="0" t="0" r="r" b="b"/>
              <a:pathLst>
                <a:path w="20" h="24">
                  <a:moveTo>
                    <a:pt x="20" y="24"/>
                  </a:moveTo>
                  <a:cubicBezTo>
                    <a:pt x="20" y="19"/>
                    <a:pt x="20" y="13"/>
                    <a:pt x="20" y="7"/>
                  </a:cubicBezTo>
                  <a:cubicBezTo>
                    <a:pt x="20" y="5"/>
                    <a:pt x="20" y="2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0" y="13"/>
                    <a:pt x="0" y="18"/>
                    <a:pt x="0" y="24"/>
                  </a:cubicBez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5430838" y="1838325"/>
              <a:ext cx="42863" cy="42863"/>
            </a:xfrm>
            <a:custGeom>
              <a:avLst/>
              <a:gdLst/>
              <a:ahLst/>
              <a:cxnLst>
                <a:cxn ang="0">
                  <a:pos x="31" y="14"/>
                </a:cxn>
                <a:cxn ang="0">
                  <a:pos x="11" y="0"/>
                </a:cxn>
                <a:cxn ang="0">
                  <a:pos x="0" y="17"/>
                </a:cxn>
                <a:cxn ang="0">
                  <a:pos x="20" y="30"/>
                </a:cxn>
                <a:cxn ang="0">
                  <a:pos x="31" y="14"/>
                </a:cxn>
              </a:cxnLst>
              <a:rect l="0" t="0" r="r" b="b"/>
              <a:pathLst>
                <a:path w="31" h="30">
                  <a:moveTo>
                    <a:pt x="31" y="14"/>
                  </a:moveTo>
                  <a:cubicBezTo>
                    <a:pt x="24" y="9"/>
                    <a:pt x="17" y="5"/>
                    <a:pt x="11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7" y="22"/>
                    <a:pt x="13" y="26"/>
                    <a:pt x="20" y="30"/>
                  </a:cubicBezTo>
                  <a:lnTo>
                    <a:pt x="31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33" name="Group 35"/>
            <p:cNvGrpSpPr/>
            <p:nvPr/>
          </p:nvGrpSpPr>
          <p:grpSpPr>
            <a:xfrm>
              <a:off x="5418138" y="1828800"/>
              <a:ext cx="750888" cy="1262063"/>
              <a:chOff x="5418138" y="1781175"/>
              <a:chExt cx="750888" cy="1262063"/>
            </a:xfrm>
            <a:grpFill/>
          </p:grpSpPr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511801" y="1849438"/>
                <a:ext cx="657225" cy="1193800"/>
              </a:xfrm>
              <a:custGeom>
                <a:avLst/>
                <a:gdLst/>
                <a:ahLst/>
                <a:cxnLst>
                  <a:cxn ang="0">
                    <a:pos x="50" y="29"/>
                  </a:cxn>
                  <a:cxn ang="0">
                    <a:pos x="12" y="0"/>
                  </a:cxn>
                  <a:cxn ang="0">
                    <a:pos x="0" y="16"/>
                  </a:cxn>
                  <a:cxn ang="0">
                    <a:pos x="37" y="45"/>
                  </a:cxn>
                  <a:cxn ang="0">
                    <a:pos x="50" y="29"/>
                  </a:cxn>
                  <a:cxn ang="0">
                    <a:pos x="121" y="91"/>
                  </a:cxn>
                  <a:cxn ang="0">
                    <a:pos x="86" y="59"/>
                  </a:cxn>
                  <a:cxn ang="0">
                    <a:pos x="73" y="74"/>
                  </a:cxn>
                  <a:cxn ang="0">
                    <a:pos x="107" y="106"/>
                  </a:cxn>
                  <a:cxn ang="0">
                    <a:pos x="121" y="91"/>
                  </a:cxn>
                  <a:cxn ang="0">
                    <a:pos x="187" y="159"/>
                  </a:cxn>
                  <a:cxn ang="0">
                    <a:pos x="155" y="124"/>
                  </a:cxn>
                  <a:cxn ang="0">
                    <a:pos x="140" y="138"/>
                  </a:cxn>
                  <a:cxn ang="0">
                    <a:pos x="172" y="172"/>
                  </a:cxn>
                  <a:cxn ang="0">
                    <a:pos x="187" y="159"/>
                  </a:cxn>
                  <a:cxn ang="0">
                    <a:pos x="246" y="233"/>
                  </a:cxn>
                  <a:cxn ang="0">
                    <a:pos x="217" y="195"/>
                  </a:cxn>
                  <a:cxn ang="0">
                    <a:pos x="202" y="208"/>
                  </a:cxn>
                  <a:cxn ang="0">
                    <a:pos x="230" y="245"/>
                  </a:cxn>
                  <a:cxn ang="0">
                    <a:pos x="246" y="233"/>
                  </a:cxn>
                  <a:cxn ang="0">
                    <a:pos x="300" y="311"/>
                  </a:cxn>
                  <a:cxn ang="0">
                    <a:pos x="274" y="271"/>
                  </a:cxn>
                  <a:cxn ang="0">
                    <a:pos x="257" y="282"/>
                  </a:cxn>
                  <a:cxn ang="0">
                    <a:pos x="283" y="321"/>
                  </a:cxn>
                  <a:cxn ang="0">
                    <a:pos x="300" y="311"/>
                  </a:cxn>
                  <a:cxn ang="0">
                    <a:pos x="346" y="393"/>
                  </a:cxn>
                  <a:cxn ang="0">
                    <a:pos x="324" y="352"/>
                  </a:cxn>
                  <a:cxn ang="0">
                    <a:pos x="306" y="361"/>
                  </a:cxn>
                  <a:cxn ang="0">
                    <a:pos x="328" y="402"/>
                  </a:cxn>
                  <a:cxn ang="0">
                    <a:pos x="346" y="393"/>
                  </a:cxn>
                  <a:cxn ang="0">
                    <a:pos x="385" y="480"/>
                  </a:cxn>
                  <a:cxn ang="0">
                    <a:pos x="367" y="436"/>
                  </a:cxn>
                  <a:cxn ang="0">
                    <a:pos x="348" y="444"/>
                  </a:cxn>
                  <a:cxn ang="0">
                    <a:pos x="367" y="487"/>
                  </a:cxn>
                  <a:cxn ang="0">
                    <a:pos x="385" y="480"/>
                  </a:cxn>
                  <a:cxn ang="0">
                    <a:pos x="417" y="569"/>
                  </a:cxn>
                  <a:cxn ang="0">
                    <a:pos x="402" y="524"/>
                  </a:cxn>
                  <a:cxn ang="0">
                    <a:pos x="384" y="531"/>
                  </a:cxn>
                  <a:cxn ang="0">
                    <a:pos x="398" y="575"/>
                  </a:cxn>
                  <a:cxn ang="0">
                    <a:pos x="417" y="569"/>
                  </a:cxn>
                  <a:cxn ang="0">
                    <a:pos x="442" y="660"/>
                  </a:cxn>
                  <a:cxn ang="0">
                    <a:pos x="431" y="614"/>
                  </a:cxn>
                  <a:cxn ang="0">
                    <a:pos x="411" y="619"/>
                  </a:cxn>
                  <a:cxn ang="0">
                    <a:pos x="422" y="665"/>
                  </a:cxn>
                  <a:cxn ang="0">
                    <a:pos x="442" y="660"/>
                  </a:cxn>
                  <a:cxn ang="0">
                    <a:pos x="458" y="753"/>
                  </a:cxn>
                  <a:cxn ang="0">
                    <a:pos x="451" y="707"/>
                  </a:cxn>
                  <a:cxn ang="0">
                    <a:pos x="431" y="710"/>
                  </a:cxn>
                  <a:cxn ang="0">
                    <a:pos x="438" y="756"/>
                  </a:cxn>
                  <a:cxn ang="0">
                    <a:pos x="458" y="753"/>
                  </a:cxn>
                  <a:cxn ang="0">
                    <a:pos x="467" y="848"/>
                  </a:cxn>
                  <a:cxn ang="0">
                    <a:pos x="464" y="801"/>
                  </a:cxn>
                  <a:cxn ang="0">
                    <a:pos x="444" y="802"/>
                  </a:cxn>
                  <a:cxn ang="0">
                    <a:pos x="447" y="849"/>
                  </a:cxn>
                  <a:cxn ang="0">
                    <a:pos x="467" y="848"/>
                  </a:cxn>
                </a:cxnLst>
                <a:rect l="0" t="0" r="r" b="b"/>
                <a:pathLst>
                  <a:path w="467" h="849">
                    <a:moveTo>
                      <a:pt x="50" y="29"/>
                    </a:moveTo>
                    <a:cubicBezTo>
                      <a:pt x="37" y="19"/>
                      <a:pt x="25" y="10"/>
                      <a:pt x="12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3" y="25"/>
                      <a:pt x="25" y="35"/>
                      <a:pt x="37" y="45"/>
                    </a:cubicBezTo>
                    <a:lnTo>
                      <a:pt x="50" y="29"/>
                    </a:lnTo>
                    <a:close/>
                    <a:moveTo>
                      <a:pt x="121" y="91"/>
                    </a:moveTo>
                    <a:cubicBezTo>
                      <a:pt x="110" y="80"/>
                      <a:pt x="98" y="70"/>
                      <a:pt x="86" y="59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84" y="85"/>
                      <a:pt x="96" y="95"/>
                      <a:pt x="107" y="106"/>
                    </a:cubicBezTo>
                    <a:lnTo>
                      <a:pt x="121" y="91"/>
                    </a:lnTo>
                    <a:close/>
                    <a:moveTo>
                      <a:pt x="187" y="159"/>
                    </a:moveTo>
                    <a:cubicBezTo>
                      <a:pt x="176" y="147"/>
                      <a:pt x="166" y="136"/>
                      <a:pt x="155" y="124"/>
                    </a:cubicBezTo>
                    <a:cubicBezTo>
                      <a:pt x="140" y="138"/>
                      <a:pt x="140" y="138"/>
                      <a:pt x="140" y="138"/>
                    </a:cubicBezTo>
                    <a:cubicBezTo>
                      <a:pt x="151" y="150"/>
                      <a:pt x="161" y="161"/>
                      <a:pt x="172" y="172"/>
                    </a:cubicBezTo>
                    <a:lnTo>
                      <a:pt x="187" y="159"/>
                    </a:lnTo>
                    <a:close/>
                    <a:moveTo>
                      <a:pt x="246" y="233"/>
                    </a:moveTo>
                    <a:cubicBezTo>
                      <a:pt x="237" y="220"/>
                      <a:pt x="227" y="208"/>
                      <a:pt x="217" y="195"/>
                    </a:cubicBezTo>
                    <a:cubicBezTo>
                      <a:pt x="202" y="208"/>
                      <a:pt x="202" y="208"/>
                      <a:pt x="202" y="208"/>
                    </a:cubicBezTo>
                    <a:cubicBezTo>
                      <a:pt x="212" y="220"/>
                      <a:pt x="221" y="232"/>
                      <a:pt x="230" y="245"/>
                    </a:cubicBezTo>
                    <a:lnTo>
                      <a:pt x="246" y="233"/>
                    </a:lnTo>
                    <a:close/>
                    <a:moveTo>
                      <a:pt x="300" y="311"/>
                    </a:moveTo>
                    <a:cubicBezTo>
                      <a:pt x="291" y="297"/>
                      <a:pt x="283" y="284"/>
                      <a:pt x="274" y="271"/>
                    </a:cubicBezTo>
                    <a:cubicBezTo>
                      <a:pt x="257" y="282"/>
                      <a:pt x="257" y="282"/>
                      <a:pt x="257" y="282"/>
                    </a:cubicBezTo>
                    <a:cubicBezTo>
                      <a:pt x="266" y="295"/>
                      <a:pt x="275" y="308"/>
                      <a:pt x="283" y="321"/>
                    </a:cubicBezTo>
                    <a:lnTo>
                      <a:pt x="300" y="311"/>
                    </a:lnTo>
                    <a:close/>
                    <a:moveTo>
                      <a:pt x="346" y="393"/>
                    </a:moveTo>
                    <a:cubicBezTo>
                      <a:pt x="339" y="379"/>
                      <a:pt x="332" y="365"/>
                      <a:pt x="324" y="352"/>
                    </a:cubicBezTo>
                    <a:cubicBezTo>
                      <a:pt x="306" y="361"/>
                      <a:pt x="306" y="361"/>
                      <a:pt x="306" y="361"/>
                    </a:cubicBezTo>
                    <a:cubicBezTo>
                      <a:pt x="314" y="375"/>
                      <a:pt x="321" y="389"/>
                      <a:pt x="328" y="402"/>
                    </a:cubicBezTo>
                    <a:lnTo>
                      <a:pt x="346" y="393"/>
                    </a:lnTo>
                    <a:close/>
                    <a:moveTo>
                      <a:pt x="385" y="480"/>
                    </a:moveTo>
                    <a:cubicBezTo>
                      <a:pt x="380" y="465"/>
                      <a:pt x="373" y="450"/>
                      <a:pt x="367" y="436"/>
                    </a:cubicBezTo>
                    <a:cubicBezTo>
                      <a:pt x="348" y="444"/>
                      <a:pt x="348" y="444"/>
                      <a:pt x="348" y="444"/>
                    </a:cubicBezTo>
                    <a:cubicBezTo>
                      <a:pt x="355" y="458"/>
                      <a:pt x="361" y="473"/>
                      <a:pt x="367" y="487"/>
                    </a:cubicBezTo>
                    <a:lnTo>
                      <a:pt x="385" y="480"/>
                    </a:lnTo>
                    <a:close/>
                    <a:moveTo>
                      <a:pt x="417" y="569"/>
                    </a:moveTo>
                    <a:cubicBezTo>
                      <a:pt x="413" y="554"/>
                      <a:pt x="408" y="539"/>
                      <a:pt x="402" y="524"/>
                    </a:cubicBezTo>
                    <a:cubicBezTo>
                      <a:pt x="384" y="531"/>
                      <a:pt x="384" y="531"/>
                      <a:pt x="384" y="531"/>
                    </a:cubicBezTo>
                    <a:cubicBezTo>
                      <a:pt x="389" y="545"/>
                      <a:pt x="394" y="560"/>
                      <a:pt x="398" y="575"/>
                    </a:cubicBezTo>
                    <a:lnTo>
                      <a:pt x="417" y="569"/>
                    </a:lnTo>
                    <a:close/>
                    <a:moveTo>
                      <a:pt x="442" y="660"/>
                    </a:moveTo>
                    <a:cubicBezTo>
                      <a:pt x="438" y="645"/>
                      <a:pt x="435" y="629"/>
                      <a:pt x="431" y="614"/>
                    </a:cubicBezTo>
                    <a:cubicBezTo>
                      <a:pt x="411" y="619"/>
                      <a:pt x="411" y="619"/>
                      <a:pt x="411" y="619"/>
                    </a:cubicBezTo>
                    <a:cubicBezTo>
                      <a:pt x="415" y="634"/>
                      <a:pt x="419" y="649"/>
                      <a:pt x="422" y="665"/>
                    </a:cubicBezTo>
                    <a:lnTo>
                      <a:pt x="442" y="660"/>
                    </a:lnTo>
                    <a:close/>
                    <a:moveTo>
                      <a:pt x="458" y="753"/>
                    </a:moveTo>
                    <a:cubicBezTo>
                      <a:pt x="456" y="738"/>
                      <a:pt x="454" y="722"/>
                      <a:pt x="451" y="707"/>
                    </a:cubicBezTo>
                    <a:cubicBezTo>
                      <a:pt x="431" y="710"/>
                      <a:pt x="431" y="710"/>
                      <a:pt x="431" y="710"/>
                    </a:cubicBezTo>
                    <a:cubicBezTo>
                      <a:pt x="434" y="725"/>
                      <a:pt x="436" y="741"/>
                      <a:pt x="438" y="756"/>
                    </a:cubicBezTo>
                    <a:lnTo>
                      <a:pt x="458" y="753"/>
                    </a:lnTo>
                    <a:close/>
                    <a:moveTo>
                      <a:pt x="467" y="848"/>
                    </a:moveTo>
                    <a:cubicBezTo>
                      <a:pt x="466" y="832"/>
                      <a:pt x="465" y="816"/>
                      <a:pt x="464" y="801"/>
                    </a:cubicBezTo>
                    <a:cubicBezTo>
                      <a:pt x="444" y="802"/>
                      <a:pt x="444" y="802"/>
                      <a:pt x="444" y="802"/>
                    </a:cubicBezTo>
                    <a:cubicBezTo>
                      <a:pt x="445" y="818"/>
                      <a:pt x="446" y="833"/>
                      <a:pt x="447" y="849"/>
                    </a:cubicBezTo>
                    <a:lnTo>
                      <a:pt x="467" y="84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29"/>
              <p:cNvSpPr>
                <a:spLocks noEditPoints="1"/>
              </p:cNvSpPr>
              <p:nvPr/>
            </p:nvSpPr>
            <p:spPr bwMode="auto">
              <a:xfrm>
                <a:off x="5418138" y="1781175"/>
                <a:ext cx="276225" cy="260350"/>
              </a:xfrm>
              <a:custGeom>
                <a:avLst/>
                <a:gdLst/>
                <a:ahLst/>
                <a:cxnLst>
                  <a:cxn ang="0">
                    <a:pos x="139" y="19"/>
                  </a:cxn>
                  <a:cxn ang="0">
                    <a:pos x="174" y="18"/>
                  </a:cxn>
                  <a:cxn ang="0">
                    <a:pos x="174" y="0"/>
                  </a:cxn>
                  <a:cxn ang="0">
                    <a:pos x="139" y="1"/>
                  </a:cxn>
                  <a:cxn ang="0">
                    <a:pos x="139" y="19"/>
                  </a:cxn>
                  <a:cxn ang="0">
                    <a:pos x="68" y="20"/>
                  </a:cxn>
                  <a:cxn ang="0">
                    <a:pos x="104" y="20"/>
                  </a:cxn>
                  <a:cxn ang="0">
                    <a:pos x="104" y="2"/>
                  </a:cxn>
                  <a:cxn ang="0">
                    <a:pos x="68" y="3"/>
                  </a:cxn>
                  <a:cxn ang="0">
                    <a:pos x="68" y="20"/>
                  </a:cxn>
                  <a:cxn ang="0">
                    <a:pos x="26" y="25"/>
                  </a:cxn>
                  <a:cxn ang="0">
                    <a:pos x="25" y="22"/>
                  </a:cxn>
                  <a:cxn ang="0">
                    <a:pos x="33" y="21"/>
                  </a:cxn>
                  <a:cxn ang="0">
                    <a:pos x="33" y="4"/>
                  </a:cxn>
                  <a:cxn ang="0">
                    <a:pos x="0" y="5"/>
                  </a:cxn>
                  <a:cxn ang="0">
                    <a:pos x="10" y="30"/>
                  </a:cxn>
                  <a:cxn ang="0">
                    <a:pos x="26" y="25"/>
                  </a:cxn>
                  <a:cxn ang="0">
                    <a:pos x="50" y="91"/>
                  </a:cxn>
                  <a:cxn ang="0">
                    <a:pos x="38" y="59"/>
                  </a:cxn>
                  <a:cxn ang="0">
                    <a:pos x="21" y="64"/>
                  </a:cxn>
                  <a:cxn ang="0">
                    <a:pos x="33" y="98"/>
                  </a:cxn>
                  <a:cxn ang="0">
                    <a:pos x="50" y="91"/>
                  </a:cxn>
                  <a:cxn ang="0">
                    <a:pos x="73" y="159"/>
                  </a:cxn>
                  <a:cxn ang="0">
                    <a:pos x="61" y="125"/>
                  </a:cxn>
                  <a:cxn ang="0">
                    <a:pos x="44" y="131"/>
                  </a:cxn>
                  <a:cxn ang="0">
                    <a:pos x="57" y="164"/>
                  </a:cxn>
                  <a:cxn ang="0">
                    <a:pos x="73" y="159"/>
                  </a:cxn>
                </a:cxnLst>
                <a:rect l="0" t="0" r="r" b="b"/>
                <a:pathLst>
                  <a:path w="174" h="164">
                    <a:moveTo>
                      <a:pt x="139" y="19"/>
                    </a:moveTo>
                    <a:lnTo>
                      <a:pt x="174" y="18"/>
                    </a:lnTo>
                    <a:lnTo>
                      <a:pt x="174" y="0"/>
                    </a:lnTo>
                    <a:lnTo>
                      <a:pt x="139" y="1"/>
                    </a:lnTo>
                    <a:lnTo>
                      <a:pt x="139" y="19"/>
                    </a:lnTo>
                    <a:close/>
                    <a:moveTo>
                      <a:pt x="68" y="20"/>
                    </a:moveTo>
                    <a:lnTo>
                      <a:pt x="104" y="20"/>
                    </a:lnTo>
                    <a:lnTo>
                      <a:pt x="104" y="2"/>
                    </a:lnTo>
                    <a:lnTo>
                      <a:pt x="68" y="3"/>
                    </a:lnTo>
                    <a:lnTo>
                      <a:pt x="68" y="20"/>
                    </a:lnTo>
                    <a:close/>
                    <a:moveTo>
                      <a:pt x="26" y="25"/>
                    </a:moveTo>
                    <a:lnTo>
                      <a:pt x="25" y="22"/>
                    </a:lnTo>
                    <a:lnTo>
                      <a:pt x="33" y="21"/>
                    </a:lnTo>
                    <a:lnTo>
                      <a:pt x="33" y="4"/>
                    </a:lnTo>
                    <a:lnTo>
                      <a:pt x="0" y="5"/>
                    </a:lnTo>
                    <a:lnTo>
                      <a:pt x="10" y="30"/>
                    </a:lnTo>
                    <a:lnTo>
                      <a:pt x="26" y="25"/>
                    </a:lnTo>
                    <a:close/>
                    <a:moveTo>
                      <a:pt x="50" y="91"/>
                    </a:moveTo>
                    <a:lnTo>
                      <a:pt x="38" y="59"/>
                    </a:lnTo>
                    <a:lnTo>
                      <a:pt x="21" y="64"/>
                    </a:lnTo>
                    <a:lnTo>
                      <a:pt x="33" y="98"/>
                    </a:lnTo>
                    <a:lnTo>
                      <a:pt x="50" y="91"/>
                    </a:lnTo>
                    <a:close/>
                    <a:moveTo>
                      <a:pt x="73" y="159"/>
                    </a:moveTo>
                    <a:lnTo>
                      <a:pt x="61" y="125"/>
                    </a:lnTo>
                    <a:lnTo>
                      <a:pt x="44" y="131"/>
                    </a:lnTo>
                    <a:lnTo>
                      <a:pt x="57" y="164"/>
                    </a:lnTo>
                    <a:lnTo>
                      <a:pt x="73" y="15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36" name="Freeform 30"/>
          <p:cNvSpPr/>
          <p:nvPr/>
        </p:nvSpPr>
        <p:spPr bwMode="auto">
          <a:xfrm>
            <a:off x="3378202" y="4110991"/>
            <a:ext cx="1511300" cy="850900"/>
          </a:xfrm>
          <a:custGeom>
            <a:avLst/>
            <a:gdLst/>
            <a:ahLst/>
            <a:cxnLst>
              <a:cxn ang="0">
                <a:pos x="451" y="0"/>
              </a:cxn>
              <a:cxn ang="0">
                <a:pos x="294" y="119"/>
              </a:cxn>
              <a:cxn ang="0">
                <a:pos x="235" y="103"/>
              </a:cxn>
              <a:cxn ang="0">
                <a:pos x="118" y="220"/>
              </a:cxn>
              <a:cxn ang="0">
                <a:pos x="0" y="337"/>
              </a:cxn>
              <a:cxn ang="0">
                <a:pos x="118" y="454"/>
              </a:cxn>
              <a:cxn ang="0">
                <a:pos x="665" y="454"/>
              </a:cxn>
              <a:cxn ang="0">
                <a:pos x="806" y="313"/>
              </a:cxn>
              <a:cxn ang="0">
                <a:pos x="744" y="196"/>
              </a:cxn>
              <a:cxn ang="0">
                <a:pos x="744" y="194"/>
              </a:cxn>
              <a:cxn ang="0">
                <a:pos x="636" y="86"/>
              </a:cxn>
              <a:cxn ang="0">
                <a:pos x="598" y="93"/>
              </a:cxn>
              <a:cxn ang="0">
                <a:pos x="451" y="0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7" name="Freeform 31"/>
          <p:cNvSpPr/>
          <p:nvPr/>
        </p:nvSpPr>
        <p:spPr bwMode="auto">
          <a:xfrm>
            <a:off x="5162551" y="1355091"/>
            <a:ext cx="1938867" cy="1092200"/>
          </a:xfrm>
          <a:custGeom>
            <a:avLst/>
            <a:gdLst/>
            <a:ahLst/>
            <a:cxnLst>
              <a:cxn ang="0">
                <a:pos x="954" y="252"/>
              </a:cxn>
              <a:cxn ang="0">
                <a:pos x="954" y="249"/>
              </a:cxn>
              <a:cxn ang="0">
                <a:pos x="815" y="110"/>
              </a:cxn>
              <a:cxn ang="0">
                <a:pos x="767" y="119"/>
              </a:cxn>
              <a:cxn ang="0">
                <a:pos x="578" y="0"/>
              </a:cxn>
              <a:cxn ang="0">
                <a:pos x="377" y="152"/>
              </a:cxn>
              <a:cxn ang="0">
                <a:pos x="301" y="131"/>
              </a:cxn>
              <a:cxn ang="0">
                <a:pos x="150" y="282"/>
              </a:cxn>
              <a:cxn ang="0">
                <a:pos x="0" y="432"/>
              </a:cxn>
              <a:cxn ang="0">
                <a:pos x="150" y="583"/>
              </a:cxn>
              <a:cxn ang="0">
                <a:pos x="853" y="583"/>
              </a:cxn>
              <a:cxn ang="0">
                <a:pos x="1034" y="402"/>
              </a:cxn>
              <a:cxn ang="0">
                <a:pos x="954" y="252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8" name="Freeform 32"/>
          <p:cNvSpPr/>
          <p:nvPr/>
        </p:nvSpPr>
        <p:spPr bwMode="auto">
          <a:xfrm>
            <a:off x="7203018" y="4210474"/>
            <a:ext cx="1606551" cy="905933"/>
          </a:xfrm>
          <a:custGeom>
            <a:avLst/>
            <a:gdLst/>
            <a:ahLst/>
            <a:cxnLst>
              <a:cxn ang="0">
                <a:pos x="479" y="0"/>
              </a:cxn>
              <a:cxn ang="0">
                <a:pos x="312" y="126"/>
              </a:cxn>
              <a:cxn ang="0">
                <a:pos x="249" y="109"/>
              </a:cxn>
              <a:cxn ang="0">
                <a:pos x="124" y="234"/>
              </a:cxn>
              <a:cxn ang="0">
                <a:pos x="0" y="358"/>
              </a:cxn>
              <a:cxn ang="0">
                <a:pos x="124" y="483"/>
              </a:cxn>
              <a:cxn ang="0">
                <a:pos x="707" y="483"/>
              </a:cxn>
              <a:cxn ang="0">
                <a:pos x="857" y="333"/>
              </a:cxn>
              <a:cxn ang="0">
                <a:pos x="790" y="208"/>
              </a:cxn>
              <a:cxn ang="0">
                <a:pos x="790" y="206"/>
              </a:cxn>
              <a:cxn ang="0">
                <a:pos x="675" y="91"/>
              </a:cxn>
              <a:cxn ang="0">
                <a:pos x="635" y="99"/>
              </a:cxn>
              <a:cxn ang="0">
                <a:pos x="479" y="0"/>
              </a:cxn>
            </a:cxnLst>
            <a:rect l="0" t="0" r="r" b="b"/>
            <a:pathLst>
              <a:path w="857" h="483">
                <a:moveTo>
                  <a:pt x="479" y="0"/>
                </a:moveTo>
                <a:cubicBezTo>
                  <a:pt x="399" y="0"/>
                  <a:pt x="332" y="53"/>
                  <a:pt x="312" y="126"/>
                </a:cubicBezTo>
                <a:cubicBezTo>
                  <a:pt x="293" y="115"/>
                  <a:pt x="272" y="109"/>
                  <a:pt x="249" y="109"/>
                </a:cubicBezTo>
                <a:cubicBezTo>
                  <a:pt x="180" y="109"/>
                  <a:pt x="124" y="165"/>
                  <a:pt x="124" y="234"/>
                </a:cubicBezTo>
                <a:cubicBezTo>
                  <a:pt x="55" y="234"/>
                  <a:pt x="0" y="289"/>
                  <a:pt x="0" y="358"/>
                </a:cubicBezTo>
                <a:cubicBezTo>
                  <a:pt x="0" y="427"/>
                  <a:pt x="55" y="483"/>
                  <a:pt x="124" y="483"/>
                </a:cubicBezTo>
                <a:cubicBezTo>
                  <a:pt x="707" y="483"/>
                  <a:pt x="707" y="483"/>
                  <a:pt x="707" y="483"/>
                </a:cubicBezTo>
                <a:cubicBezTo>
                  <a:pt x="789" y="483"/>
                  <a:pt x="857" y="416"/>
                  <a:pt x="857" y="333"/>
                </a:cubicBezTo>
                <a:cubicBezTo>
                  <a:pt x="857" y="281"/>
                  <a:pt x="830" y="235"/>
                  <a:pt x="790" y="208"/>
                </a:cubicBezTo>
                <a:cubicBezTo>
                  <a:pt x="790" y="208"/>
                  <a:pt x="790" y="207"/>
                  <a:pt x="790" y="206"/>
                </a:cubicBezTo>
                <a:cubicBezTo>
                  <a:pt x="790" y="143"/>
                  <a:pt x="739" y="91"/>
                  <a:pt x="675" y="91"/>
                </a:cubicBezTo>
                <a:cubicBezTo>
                  <a:pt x="661" y="91"/>
                  <a:pt x="648" y="94"/>
                  <a:pt x="635" y="99"/>
                </a:cubicBezTo>
                <a:cubicBezTo>
                  <a:pt x="607" y="40"/>
                  <a:pt x="548" y="0"/>
                  <a:pt x="479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9" name="Freeform 103"/>
          <p:cNvSpPr>
            <a:spLocks noEditPoints="1"/>
          </p:cNvSpPr>
          <p:nvPr/>
        </p:nvSpPr>
        <p:spPr bwMode="auto">
          <a:xfrm>
            <a:off x="4064000" y="4295140"/>
            <a:ext cx="350461" cy="51606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0" name="Group 119"/>
          <p:cNvGrpSpPr/>
          <p:nvPr/>
        </p:nvGrpSpPr>
        <p:grpSpPr>
          <a:xfrm>
            <a:off x="7810501" y="4434841"/>
            <a:ext cx="513020" cy="469119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41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6" name="Group 150"/>
          <p:cNvGrpSpPr/>
          <p:nvPr/>
        </p:nvGrpSpPr>
        <p:grpSpPr>
          <a:xfrm rot="2609953">
            <a:off x="5809820" y="1574129"/>
            <a:ext cx="840488" cy="833147"/>
            <a:chOff x="-6350" y="1208088"/>
            <a:chExt cx="363538" cy="360363"/>
          </a:xfrm>
          <a:solidFill>
            <a:schemeClr val="bg1"/>
          </a:solidFill>
        </p:grpSpPr>
        <p:sp>
          <p:nvSpPr>
            <p:cNvPr id="47" name="Freeform 5"/>
            <p:cNvSpPr>
              <a:spLocks noEditPoints="1"/>
            </p:cNvSpPr>
            <p:nvPr/>
          </p:nvSpPr>
          <p:spPr bwMode="auto">
            <a:xfrm>
              <a:off x="-6350" y="1208088"/>
              <a:ext cx="363538" cy="360363"/>
            </a:xfrm>
            <a:custGeom>
              <a:avLst/>
              <a:gdLst/>
              <a:ahLst/>
              <a:cxnLst>
                <a:cxn ang="0">
                  <a:pos x="121" y="41"/>
                </a:cxn>
                <a:cxn ang="0">
                  <a:pos x="83" y="2"/>
                </a:cxn>
                <a:cxn ang="0">
                  <a:pos x="76" y="0"/>
                </a:cxn>
                <a:cxn ang="0">
                  <a:pos x="72" y="2"/>
                </a:cxn>
                <a:cxn ang="0">
                  <a:pos x="70" y="6"/>
                </a:cxn>
                <a:cxn ang="0">
                  <a:pos x="61" y="21"/>
                </a:cxn>
                <a:cxn ang="0">
                  <a:pos x="39" y="36"/>
                </a:cxn>
                <a:cxn ang="0">
                  <a:pos x="14" y="53"/>
                </a:cxn>
                <a:cxn ang="0">
                  <a:pos x="1" y="75"/>
                </a:cxn>
                <a:cxn ang="0">
                  <a:pos x="3" y="82"/>
                </a:cxn>
                <a:cxn ang="0">
                  <a:pos x="42" y="121"/>
                </a:cxn>
                <a:cxn ang="0">
                  <a:pos x="49" y="123"/>
                </a:cxn>
                <a:cxn ang="0">
                  <a:pos x="52" y="121"/>
                </a:cxn>
                <a:cxn ang="0">
                  <a:pos x="54" y="117"/>
                </a:cxn>
                <a:cxn ang="0">
                  <a:pos x="63" y="103"/>
                </a:cxn>
                <a:cxn ang="0">
                  <a:pos x="85" y="87"/>
                </a:cxn>
                <a:cxn ang="0">
                  <a:pos x="110" y="70"/>
                </a:cxn>
                <a:cxn ang="0">
                  <a:pos x="123" y="48"/>
                </a:cxn>
                <a:cxn ang="0">
                  <a:pos x="121" y="41"/>
                </a:cxn>
                <a:cxn ang="0">
                  <a:pos x="47" y="115"/>
                </a:cxn>
                <a:cxn ang="0">
                  <a:pos x="9" y="77"/>
                </a:cxn>
                <a:cxn ang="0">
                  <a:pos x="78" y="8"/>
                </a:cxn>
                <a:cxn ang="0">
                  <a:pos x="116" y="46"/>
                </a:cxn>
                <a:cxn ang="0">
                  <a:pos x="47" y="115"/>
                </a:cxn>
                <a:cxn ang="0">
                  <a:pos x="47" y="115"/>
                </a:cxn>
                <a:cxn ang="0">
                  <a:pos x="47" y="115"/>
                </a:cxn>
              </a:cxnLst>
              <a:rect l="0" t="0" r="r" b="b"/>
              <a:pathLst>
                <a:path w="124" h="123">
                  <a:moveTo>
                    <a:pt x="121" y="41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1" y="0"/>
                    <a:pt x="78" y="0"/>
                    <a:pt x="76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1" y="3"/>
                    <a:pt x="71" y="4"/>
                    <a:pt x="70" y="6"/>
                  </a:cubicBezTo>
                  <a:cubicBezTo>
                    <a:pt x="69" y="11"/>
                    <a:pt x="66" y="16"/>
                    <a:pt x="61" y="21"/>
                  </a:cubicBezTo>
                  <a:cubicBezTo>
                    <a:pt x="55" y="26"/>
                    <a:pt x="47" y="31"/>
                    <a:pt x="39" y="36"/>
                  </a:cubicBezTo>
                  <a:cubicBezTo>
                    <a:pt x="31" y="41"/>
                    <a:pt x="22" y="46"/>
                    <a:pt x="14" y="53"/>
                  </a:cubicBezTo>
                  <a:cubicBezTo>
                    <a:pt x="8" y="60"/>
                    <a:pt x="4" y="67"/>
                    <a:pt x="1" y="75"/>
                  </a:cubicBezTo>
                  <a:cubicBezTo>
                    <a:pt x="0" y="77"/>
                    <a:pt x="1" y="80"/>
                    <a:pt x="3" y="8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3" y="123"/>
                    <a:pt x="46" y="123"/>
                    <a:pt x="49" y="123"/>
                  </a:cubicBezTo>
                  <a:cubicBezTo>
                    <a:pt x="50" y="122"/>
                    <a:pt x="51" y="122"/>
                    <a:pt x="52" y="121"/>
                  </a:cubicBezTo>
                  <a:cubicBezTo>
                    <a:pt x="53" y="120"/>
                    <a:pt x="54" y="119"/>
                    <a:pt x="54" y="117"/>
                  </a:cubicBezTo>
                  <a:cubicBezTo>
                    <a:pt x="56" y="112"/>
                    <a:pt x="59" y="107"/>
                    <a:pt x="63" y="103"/>
                  </a:cubicBezTo>
                  <a:cubicBezTo>
                    <a:pt x="69" y="97"/>
                    <a:pt x="77" y="92"/>
                    <a:pt x="85" y="87"/>
                  </a:cubicBezTo>
                  <a:cubicBezTo>
                    <a:pt x="94" y="82"/>
                    <a:pt x="103" y="77"/>
                    <a:pt x="110" y="70"/>
                  </a:cubicBezTo>
                  <a:cubicBezTo>
                    <a:pt x="117" y="63"/>
                    <a:pt x="121" y="57"/>
                    <a:pt x="123" y="48"/>
                  </a:cubicBezTo>
                  <a:cubicBezTo>
                    <a:pt x="124" y="46"/>
                    <a:pt x="123" y="43"/>
                    <a:pt x="121" y="41"/>
                  </a:cubicBezTo>
                  <a:close/>
                  <a:moveTo>
                    <a:pt x="47" y="115"/>
                  </a:moveTo>
                  <a:cubicBezTo>
                    <a:pt x="34" y="103"/>
                    <a:pt x="21" y="90"/>
                    <a:pt x="9" y="77"/>
                  </a:cubicBezTo>
                  <a:cubicBezTo>
                    <a:pt x="20" y="42"/>
                    <a:pt x="67" y="43"/>
                    <a:pt x="78" y="8"/>
                  </a:cubicBezTo>
                  <a:cubicBezTo>
                    <a:pt x="90" y="21"/>
                    <a:pt x="103" y="33"/>
                    <a:pt x="116" y="46"/>
                  </a:cubicBezTo>
                  <a:cubicBezTo>
                    <a:pt x="105" y="81"/>
                    <a:pt x="58" y="80"/>
                    <a:pt x="47" y="115"/>
                  </a:cubicBezTo>
                  <a:close/>
                  <a:moveTo>
                    <a:pt x="47" y="115"/>
                  </a:moveTo>
                  <a:cubicBezTo>
                    <a:pt x="47" y="115"/>
                    <a:pt x="47" y="115"/>
                    <a:pt x="47" y="11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125413" y="1336676"/>
              <a:ext cx="100013" cy="100013"/>
            </a:xfrm>
            <a:custGeom>
              <a:avLst/>
              <a:gdLst/>
              <a:ahLst/>
              <a:cxnLst>
                <a:cxn ang="0">
                  <a:pos x="27" y="11"/>
                </a:cxn>
                <a:cxn ang="0">
                  <a:pos x="20" y="12"/>
                </a:cxn>
                <a:cxn ang="0">
                  <a:pos x="9" y="6"/>
                </a:cxn>
                <a:cxn ang="0">
                  <a:pos x="15" y="5"/>
                </a:cxn>
                <a:cxn ang="0">
                  <a:pos x="19" y="5"/>
                </a:cxn>
                <a:cxn ang="0">
                  <a:pos x="19" y="1"/>
                </a:cxn>
                <a:cxn ang="0">
                  <a:pos x="12" y="0"/>
                </a:cxn>
                <a:cxn ang="0">
                  <a:pos x="6" y="3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4" y="5"/>
                </a:cxn>
                <a:cxn ang="0">
                  <a:pos x="1" y="13"/>
                </a:cxn>
                <a:cxn ang="0">
                  <a:pos x="3" y="20"/>
                </a:cxn>
                <a:cxn ang="0">
                  <a:pos x="18" y="20"/>
                </a:cxn>
                <a:cxn ang="0">
                  <a:pos x="22" y="29"/>
                </a:cxn>
                <a:cxn ang="0">
                  <a:pos x="18" y="28"/>
                </a:cxn>
                <a:cxn ang="0">
                  <a:pos x="15" y="26"/>
                </a:cxn>
                <a:cxn ang="0">
                  <a:pos x="13" y="29"/>
                </a:cxn>
                <a:cxn ang="0">
                  <a:pos x="16" y="33"/>
                </a:cxn>
                <a:cxn ang="0">
                  <a:pos x="24" y="33"/>
                </a:cxn>
                <a:cxn ang="0">
                  <a:pos x="30" y="32"/>
                </a:cxn>
                <a:cxn ang="0">
                  <a:pos x="32" y="32"/>
                </a:cxn>
                <a:cxn ang="0">
                  <a:pos x="32" y="30"/>
                </a:cxn>
                <a:cxn ang="0">
                  <a:pos x="32" y="24"/>
                </a:cxn>
                <a:cxn ang="0">
                  <a:pos x="33" y="16"/>
                </a:cxn>
                <a:cxn ang="0">
                  <a:pos x="10" y="16"/>
                </a:cxn>
                <a:cxn ang="0">
                  <a:pos x="6" y="14"/>
                </a:cxn>
                <a:cxn ang="0">
                  <a:pos x="6" y="10"/>
                </a:cxn>
                <a:cxn ang="0">
                  <a:pos x="13" y="15"/>
                </a:cxn>
                <a:cxn ang="0">
                  <a:pos x="28" y="24"/>
                </a:cxn>
                <a:cxn ang="0">
                  <a:pos x="20" y="18"/>
                </a:cxn>
                <a:cxn ang="0">
                  <a:pos x="24" y="17"/>
                </a:cxn>
                <a:cxn ang="0">
                  <a:pos x="27" y="18"/>
                </a:cxn>
                <a:cxn ang="0">
                  <a:pos x="28" y="22"/>
                </a:cxn>
                <a:cxn ang="0">
                  <a:pos x="28" y="24"/>
                </a:cxn>
              </a:cxnLst>
              <a:rect l="0" t="0" r="r" b="b"/>
              <a:pathLst>
                <a:path w="34" h="34">
                  <a:moveTo>
                    <a:pt x="31" y="13"/>
                  </a:moveTo>
                  <a:cubicBezTo>
                    <a:pt x="30" y="12"/>
                    <a:pt x="28" y="12"/>
                    <a:pt x="27" y="11"/>
                  </a:cubicBezTo>
                  <a:cubicBezTo>
                    <a:pt x="26" y="11"/>
                    <a:pt x="25" y="11"/>
                    <a:pt x="23" y="11"/>
                  </a:cubicBezTo>
                  <a:cubicBezTo>
                    <a:pt x="22" y="11"/>
                    <a:pt x="21" y="11"/>
                    <a:pt x="20" y="12"/>
                  </a:cubicBezTo>
                  <a:cubicBezTo>
                    <a:pt x="18" y="12"/>
                    <a:pt x="17" y="13"/>
                    <a:pt x="16" y="13"/>
                  </a:cubicBezTo>
                  <a:cubicBezTo>
                    <a:pt x="14" y="11"/>
                    <a:pt x="12" y="9"/>
                    <a:pt x="9" y="6"/>
                  </a:cubicBezTo>
                  <a:cubicBezTo>
                    <a:pt x="10" y="6"/>
                    <a:pt x="11" y="5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6"/>
                    <a:pt x="19" y="5"/>
                  </a:cubicBezTo>
                  <a:cubicBezTo>
                    <a:pt x="19" y="5"/>
                    <a:pt x="20" y="4"/>
                    <a:pt x="20" y="4"/>
                  </a:cubicBezTo>
                  <a:cubicBezTo>
                    <a:pt x="20" y="3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7" y="2"/>
                    <a:pt x="6" y="3"/>
                  </a:cubicBezTo>
                  <a:cubicBezTo>
                    <a:pt x="6" y="3"/>
                    <a:pt x="6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8"/>
                    <a:pt x="2" y="9"/>
                  </a:cubicBezTo>
                  <a:cubicBezTo>
                    <a:pt x="1" y="11"/>
                    <a:pt x="1" y="12"/>
                    <a:pt x="1" y="13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2" y="19"/>
                    <a:pt x="3" y="20"/>
                  </a:cubicBezTo>
                  <a:cubicBezTo>
                    <a:pt x="5" y="21"/>
                    <a:pt x="7" y="22"/>
                    <a:pt x="10" y="22"/>
                  </a:cubicBezTo>
                  <a:cubicBezTo>
                    <a:pt x="12" y="22"/>
                    <a:pt x="15" y="21"/>
                    <a:pt x="18" y="20"/>
                  </a:cubicBezTo>
                  <a:cubicBezTo>
                    <a:pt x="20" y="22"/>
                    <a:pt x="22" y="25"/>
                    <a:pt x="24" y="27"/>
                  </a:cubicBezTo>
                  <a:cubicBezTo>
                    <a:pt x="24" y="28"/>
                    <a:pt x="23" y="28"/>
                    <a:pt x="22" y="29"/>
                  </a:cubicBezTo>
                  <a:cubicBezTo>
                    <a:pt x="21" y="29"/>
                    <a:pt x="21" y="29"/>
                    <a:pt x="20" y="29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6"/>
                    <a:pt x="15" y="26"/>
                  </a:cubicBezTo>
                  <a:cubicBezTo>
                    <a:pt x="15" y="26"/>
                    <a:pt x="14" y="27"/>
                    <a:pt x="14" y="27"/>
                  </a:cubicBezTo>
                  <a:cubicBezTo>
                    <a:pt x="13" y="28"/>
                    <a:pt x="13" y="28"/>
                    <a:pt x="13" y="29"/>
                  </a:cubicBezTo>
                  <a:cubicBezTo>
                    <a:pt x="13" y="30"/>
                    <a:pt x="13" y="31"/>
                    <a:pt x="14" y="31"/>
                  </a:cubicBezTo>
                  <a:cubicBezTo>
                    <a:pt x="14" y="32"/>
                    <a:pt x="15" y="33"/>
                    <a:pt x="16" y="33"/>
                  </a:cubicBezTo>
                  <a:cubicBezTo>
                    <a:pt x="17" y="34"/>
                    <a:pt x="18" y="34"/>
                    <a:pt x="20" y="34"/>
                  </a:cubicBezTo>
                  <a:cubicBezTo>
                    <a:pt x="21" y="34"/>
                    <a:pt x="22" y="34"/>
                    <a:pt x="24" y="33"/>
                  </a:cubicBezTo>
                  <a:cubicBezTo>
                    <a:pt x="25" y="33"/>
                    <a:pt x="26" y="32"/>
                    <a:pt x="28" y="31"/>
                  </a:cubicBezTo>
                  <a:cubicBezTo>
                    <a:pt x="28" y="31"/>
                    <a:pt x="29" y="32"/>
                    <a:pt x="30" y="32"/>
                  </a:cubicBezTo>
                  <a:cubicBezTo>
                    <a:pt x="30" y="33"/>
                    <a:pt x="30" y="33"/>
                    <a:pt x="31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2"/>
                    <a:pt x="32" y="31"/>
                    <a:pt x="32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1" y="30"/>
                    <a:pt x="30" y="29"/>
                    <a:pt x="30" y="28"/>
                  </a:cubicBezTo>
                  <a:cubicBezTo>
                    <a:pt x="31" y="27"/>
                    <a:pt x="32" y="26"/>
                    <a:pt x="32" y="24"/>
                  </a:cubicBezTo>
                  <a:cubicBezTo>
                    <a:pt x="33" y="23"/>
                    <a:pt x="34" y="21"/>
                    <a:pt x="34" y="20"/>
                  </a:cubicBezTo>
                  <a:cubicBezTo>
                    <a:pt x="34" y="19"/>
                    <a:pt x="34" y="17"/>
                    <a:pt x="33" y="16"/>
                  </a:cubicBezTo>
                  <a:cubicBezTo>
                    <a:pt x="33" y="15"/>
                    <a:pt x="32" y="14"/>
                    <a:pt x="31" y="13"/>
                  </a:cubicBezTo>
                  <a:close/>
                  <a:moveTo>
                    <a:pt x="10" y="16"/>
                  </a:moveTo>
                  <a:cubicBezTo>
                    <a:pt x="8" y="16"/>
                    <a:pt x="7" y="16"/>
                    <a:pt x="7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7" y="10"/>
                    <a:pt x="7" y="9"/>
                    <a:pt x="8" y="8"/>
                  </a:cubicBezTo>
                  <a:cubicBezTo>
                    <a:pt x="9" y="10"/>
                    <a:pt x="11" y="12"/>
                    <a:pt x="13" y="15"/>
                  </a:cubicBezTo>
                  <a:cubicBezTo>
                    <a:pt x="12" y="15"/>
                    <a:pt x="11" y="16"/>
                    <a:pt x="10" y="16"/>
                  </a:cubicBezTo>
                  <a:close/>
                  <a:moveTo>
                    <a:pt x="28" y="24"/>
                  </a:moveTo>
                  <a:cubicBezTo>
                    <a:pt x="27" y="24"/>
                    <a:pt x="27" y="25"/>
                    <a:pt x="26" y="25"/>
                  </a:cubicBezTo>
                  <a:cubicBezTo>
                    <a:pt x="24" y="23"/>
                    <a:pt x="22" y="21"/>
                    <a:pt x="20" y="18"/>
                  </a:cubicBezTo>
                  <a:cubicBezTo>
                    <a:pt x="21" y="18"/>
                    <a:pt x="21" y="18"/>
                    <a:pt x="22" y="18"/>
                  </a:cubicBezTo>
                  <a:cubicBezTo>
                    <a:pt x="22" y="17"/>
                    <a:pt x="23" y="17"/>
                    <a:pt x="24" y="17"/>
                  </a:cubicBezTo>
                  <a:cubicBezTo>
                    <a:pt x="24" y="17"/>
                    <a:pt x="25" y="17"/>
                    <a:pt x="25" y="17"/>
                  </a:cubicBezTo>
                  <a:cubicBezTo>
                    <a:pt x="26" y="17"/>
                    <a:pt x="27" y="18"/>
                    <a:pt x="27" y="18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1"/>
                    <a:pt x="28" y="22"/>
                  </a:cubicBezTo>
                  <a:cubicBezTo>
                    <a:pt x="28" y="22"/>
                    <a:pt x="28" y="23"/>
                    <a:pt x="28" y="24"/>
                  </a:cubicBezTo>
                  <a:close/>
                  <a:moveTo>
                    <a:pt x="28" y="24"/>
                  </a:moveTo>
                  <a:cubicBezTo>
                    <a:pt x="28" y="24"/>
                    <a:pt x="28" y="24"/>
                    <a:pt x="28" y="2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49" name="Freeform 7"/>
            <p:cNvSpPr>
              <a:spLocks noEditPoints="1"/>
            </p:cNvSpPr>
            <p:nvPr/>
          </p:nvSpPr>
          <p:spPr bwMode="auto">
            <a:xfrm>
              <a:off x="117475" y="1457326"/>
              <a:ext cx="55563" cy="5556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8" y="6"/>
                </a:cxn>
                <a:cxn ang="0">
                  <a:pos x="3" y="13"/>
                </a:cxn>
                <a:cxn ang="0">
                  <a:pos x="0" y="16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4" y="18"/>
                </a:cxn>
                <a:cxn ang="0">
                  <a:pos x="6" y="15"/>
                </a:cxn>
                <a:cxn ang="0">
                  <a:pos x="11" y="9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9" h="19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4"/>
                    <a:pt x="8" y="6"/>
                  </a:cubicBezTo>
                  <a:cubicBezTo>
                    <a:pt x="6" y="8"/>
                    <a:pt x="4" y="10"/>
                    <a:pt x="3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3"/>
                    <a:pt x="9" y="11"/>
                    <a:pt x="11" y="9"/>
                  </a:cubicBezTo>
                  <a:cubicBezTo>
                    <a:pt x="13" y="7"/>
                    <a:pt x="15" y="5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1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180975" y="1263651"/>
              <a:ext cx="55563" cy="58738"/>
            </a:xfrm>
            <a:custGeom>
              <a:avLst/>
              <a:gdLst/>
              <a:ahLst/>
              <a:cxnLst>
                <a:cxn ang="0">
                  <a:pos x="7" y="11"/>
                </a:cxn>
                <a:cxn ang="0">
                  <a:pos x="1" y="16"/>
                </a:cxn>
                <a:cxn ang="0">
                  <a:pos x="1" y="17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0" y="13"/>
                </a:cxn>
                <a:cxn ang="0">
                  <a:pos x="16" y="7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3" y="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9" h="20">
                  <a:moveTo>
                    <a:pt x="7" y="11"/>
                  </a:moveTo>
                  <a:cubicBezTo>
                    <a:pt x="5" y="13"/>
                    <a:pt x="3" y="15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0" y="17"/>
                    <a:pt x="0" y="19"/>
                    <a:pt x="1" y="19"/>
                  </a:cubicBezTo>
                  <a:cubicBezTo>
                    <a:pt x="1" y="20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6" y="18"/>
                    <a:pt x="8" y="16"/>
                    <a:pt x="10" y="13"/>
                  </a:cubicBezTo>
                  <a:cubicBezTo>
                    <a:pt x="12" y="11"/>
                    <a:pt x="14" y="9"/>
                    <a:pt x="16" y="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1"/>
                    <a:pt x="18" y="1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9" y="9"/>
                    <a:pt x="7" y="11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8902701" y="4345940"/>
            <a:ext cx="2514236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53439" y="4345940"/>
            <a:ext cx="241079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569029" y="1640840"/>
            <a:ext cx="248590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51" grpId="0"/>
      <p:bldP spid="52" grpId="0"/>
      <p:bldP spid="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Freeform 115"/>
          <p:cNvSpPr/>
          <p:nvPr/>
        </p:nvSpPr>
        <p:spPr bwMode="auto">
          <a:xfrm>
            <a:off x="3862918" y="1667014"/>
            <a:ext cx="4804833" cy="4318000"/>
          </a:xfrm>
          <a:custGeom>
            <a:avLst/>
            <a:gdLst/>
            <a:ahLst/>
            <a:cxnLst>
              <a:cxn ang="0">
                <a:pos x="0" y="2214"/>
              </a:cxn>
              <a:cxn ang="0">
                <a:pos x="0" y="2214"/>
              </a:cxn>
              <a:cxn ang="0">
                <a:pos x="1346" y="2214"/>
              </a:cxn>
              <a:cxn ang="0">
                <a:pos x="1346" y="2214"/>
              </a:cxn>
              <a:cxn ang="0">
                <a:pos x="1863" y="1693"/>
              </a:cxn>
              <a:cxn ang="0">
                <a:pos x="1342" y="1172"/>
              </a:cxn>
              <a:cxn ang="0">
                <a:pos x="1342" y="1172"/>
              </a:cxn>
              <a:cxn ang="0">
                <a:pos x="1016" y="846"/>
              </a:cxn>
              <a:cxn ang="0">
                <a:pos x="1342" y="521"/>
              </a:cxn>
              <a:cxn ang="0">
                <a:pos x="1942" y="521"/>
              </a:cxn>
              <a:cxn ang="0">
                <a:pos x="1942" y="521"/>
              </a:cxn>
              <a:cxn ang="0">
                <a:pos x="2463" y="0"/>
              </a:cxn>
              <a:cxn ang="0">
                <a:pos x="2267" y="0"/>
              </a:cxn>
              <a:cxn ang="0">
                <a:pos x="2267" y="0"/>
              </a:cxn>
              <a:cxn ang="0">
                <a:pos x="1942" y="326"/>
              </a:cxn>
              <a:cxn ang="0">
                <a:pos x="1942" y="326"/>
              </a:cxn>
              <a:cxn ang="0">
                <a:pos x="1342" y="326"/>
              </a:cxn>
              <a:cxn ang="0">
                <a:pos x="1342" y="325"/>
              </a:cxn>
              <a:cxn ang="0">
                <a:pos x="821" y="846"/>
              </a:cxn>
              <a:cxn ang="0">
                <a:pos x="1342" y="1367"/>
              </a:cxn>
              <a:cxn ang="0">
                <a:pos x="1342" y="1367"/>
              </a:cxn>
              <a:cxn ang="0">
                <a:pos x="1668" y="1693"/>
              </a:cxn>
              <a:cxn ang="0">
                <a:pos x="1342" y="2018"/>
              </a:cxn>
              <a:cxn ang="0">
                <a:pos x="1342" y="2019"/>
              </a:cxn>
              <a:cxn ang="0">
                <a:pos x="0" y="2019"/>
              </a:cxn>
              <a:cxn ang="0">
                <a:pos x="0" y="2019"/>
              </a:cxn>
            </a:cxnLst>
            <a:rect l="0" t="0" r="r" b="b"/>
            <a:pathLst>
              <a:path w="2463" h="2214">
                <a:moveTo>
                  <a:pt x="0" y="2214"/>
                </a:moveTo>
                <a:cubicBezTo>
                  <a:pt x="0" y="2214"/>
                  <a:pt x="0" y="2214"/>
                  <a:pt x="0" y="2214"/>
                </a:cubicBezTo>
                <a:cubicBezTo>
                  <a:pt x="1346" y="2214"/>
                  <a:pt x="1346" y="2214"/>
                  <a:pt x="1346" y="2214"/>
                </a:cubicBezTo>
                <a:cubicBezTo>
                  <a:pt x="1346" y="2214"/>
                  <a:pt x="1346" y="2214"/>
                  <a:pt x="1346" y="2214"/>
                </a:cubicBezTo>
                <a:cubicBezTo>
                  <a:pt x="1632" y="2212"/>
                  <a:pt x="1863" y="1979"/>
                  <a:pt x="1863" y="1693"/>
                </a:cubicBezTo>
                <a:cubicBezTo>
                  <a:pt x="1863" y="1405"/>
                  <a:pt x="1630" y="1172"/>
                  <a:pt x="1342" y="1172"/>
                </a:cubicBezTo>
                <a:cubicBezTo>
                  <a:pt x="1342" y="1172"/>
                  <a:pt x="1342" y="1172"/>
                  <a:pt x="1342" y="1172"/>
                </a:cubicBezTo>
                <a:cubicBezTo>
                  <a:pt x="1162" y="1172"/>
                  <a:pt x="1016" y="1026"/>
                  <a:pt x="1016" y="846"/>
                </a:cubicBezTo>
                <a:cubicBezTo>
                  <a:pt x="1016" y="667"/>
                  <a:pt x="1162" y="521"/>
                  <a:pt x="1342" y="521"/>
                </a:cubicBezTo>
                <a:cubicBezTo>
                  <a:pt x="1942" y="521"/>
                  <a:pt x="1942" y="521"/>
                  <a:pt x="1942" y="521"/>
                </a:cubicBezTo>
                <a:cubicBezTo>
                  <a:pt x="1942" y="521"/>
                  <a:pt x="1942" y="521"/>
                  <a:pt x="1942" y="521"/>
                </a:cubicBezTo>
                <a:cubicBezTo>
                  <a:pt x="2229" y="521"/>
                  <a:pt x="2463" y="288"/>
                  <a:pt x="2463" y="0"/>
                </a:cubicBezTo>
                <a:cubicBezTo>
                  <a:pt x="2267" y="0"/>
                  <a:pt x="2267" y="0"/>
                  <a:pt x="2267" y="0"/>
                </a:cubicBezTo>
                <a:cubicBezTo>
                  <a:pt x="2267" y="0"/>
                  <a:pt x="2267" y="0"/>
                  <a:pt x="2267" y="0"/>
                </a:cubicBezTo>
                <a:cubicBezTo>
                  <a:pt x="2267" y="180"/>
                  <a:pt x="2122" y="326"/>
                  <a:pt x="1942" y="326"/>
                </a:cubicBezTo>
                <a:cubicBezTo>
                  <a:pt x="1942" y="326"/>
                  <a:pt x="1942" y="326"/>
                  <a:pt x="1942" y="326"/>
                </a:cubicBezTo>
                <a:cubicBezTo>
                  <a:pt x="1342" y="326"/>
                  <a:pt x="1342" y="326"/>
                  <a:pt x="1342" y="326"/>
                </a:cubicBezTo>
                <a:cubicBezTo>
                  <a:pt x="1342" y="325"/>
                  <a:pt x="1342" y="325"/>
                  <a:pt x="1342" y="325"/>
                </a:cubicBezTo>
                <a:cubicBezTo>
                  <a:pt x="1054" y="325"/>
                  <a:pt x="821" y="559"/>
                  <a:pt x="821" y="846"/>
                </a:cubicBezTo>
                <a:cubicBezTo>
                  <a:pt x="821" y="1134"/>
                  <a:pt x="1054" y="1367"/>
                  <a:pt x="1342" y="1367"/>
                </a:cubicBezTo>
                <a:cubicBezTo>
                  <a:pt x="1342" y="1367"/>
                  <a:pt x="1342" y="1367"/>
                  <a:pt x="1342" y="1367"/>
                </a:cubicBezTo>
                <a:cubicBezTo>
                  <a:pt x="1522" y="1367"/>
                  <a:pt x="1668" y="1513"/>
                  <a:pt x="1668" y="1693"/>
                </a:cubicBezTo>
                <a:cubicBezTo>
                  <a:pt x="1668" y="1873"/>
                  <a:pt x="1522" y="2018"/>
                  <a:pt x="1342" y="2018"/>
                </a:cubicBezTo>
                <a:cubicBezTo>
                  <a:pt x="1342" y="2019"/>
                  <a:pt x="1342" y="2019"/>
                  <a:pt x="1342" y="2019"/>
                </a:cubicBezTo>
                <a:cubicBezTo>
                  <a:pt x="0" y="2019"/>
                  <a:pt x="0" y="2019"/>
                  <a:pt x="0" y="2019"/>
                </a:cubicBezTo>
                <a:cubicBezTo>
                  <a:pt x="0" y="2019"/>
                  <a:pt x="0" y="2019"/>
                  <a:pt x="0" y="2019"/>
                </a:cubicBezTo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6" name="Group 150"/>
          <p:cNvGrpSpPr/>
          <p:nvPr/>
        </p:nvGrpSpPr>
        <p:grpSpPr>
          <a:xfrm>
            <a:off x="3640667" y="5373296"/>
            <a:ext cx="812800" cy="812800"/>
            <a:chOff x="1447800" y="2876550"/>
            <a:chExt cx="609600" cy="609600"/>
          </a:xfrm>
        </p:grpSpPr>
        <p:sp>
          <p:nvSpPr>
            <p:cNvPr id="7" name="Oval 130"/>
            <p:cNvSpPr/>
            <p:nvPr/>
          </p:nvSpPr>
          <p:spPr>
            <a:xfrm>
              <a:off x="1447800" y="2876550"/>
              <a:ext cx="609600" cy="609600"/>
            </a:xfrm>
            <a:prstGeom prst="ellipse">
              <a:avLst/>
            </a:prstGeom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8" name="Freeform 66"/>
            <p:cNvSpPr>
              <a:spLocks noEditPoints="1"/>
            </p:cNvSpPr>
            <p:nvPr/>
          </p:nvSpPr>
          <p:spPr bwMode="auto">
            <a:xfrm>
              <a:off x="1578769" y="3019621"/>
              <a:ext cx="347662" cy="323458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9" name="Group 148"/>
          <p:cNvGrpSpPr/>
          <p:nvPr/>
        </p:nvGrpSpPr>
        <p:grpSpPr>
          <a:xfrm>
            <a:off x="5266267" y="2850230"/>
            <a:ext cx="812800" cy="812800"/>
            <a:chOff x="2514600" y="1809750"/>
            <a:chExt cx="609600" cy="609600"/>
          </a:xfrm>
        </p:grpSpPr>
        <p:sp>
          <p:nvSpPr>
            <p:cNvPr id="10" name="Oval 132"/>
            <p:cNvSpPr/>
            <p:nvPr/>
          </p:nvSpPr>
          <p:spPr>
            <a:xfrm>
              <a:off x="2514600" y="1809750"/>
              <a:ext cx="609600" cy="609600"/>
            </a:xfrm>
            <a:prstGeom prst="ellipse">
              <a:avLst/>
            </a:prstGeom>
            <a:solidFill>
              <a:schemeClr val="accent3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1" name="Group 119"/>
            <p:cNvGrpSpPr/>
            <p:nvPr/>
          </p:nvGrpSpPr>
          <p:grpSpPr>
            <a:xfrm>
              <a:off x="2637434" y="1948156"/>
              <a:ext cx="363932" cy="332789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12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3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4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5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6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17" name="Group 149"/>
          <p:cNvGrpSpPr/>
          <p:nvPr/>
        </p:nvGrpSpPr>
        <p:grpSpPr>
          <a:xfrm>
            <a:off x="6891867" y="4509696"/>
            <a:ext cx="812800" cy="812800"/>
            <a:chOff x="1447800" y="1962150"/>
            <a:chExt cx="609600" cy="609600"/>
          </a:xfrm>
        </p:grpSpPr>
        <p:sp>
          <p:nvSpPr>
            <p:cNvPr id="18" name="Oval 131"/>
            <p:cNvSpPr/>
            <p:nvPr/>
          </p:nvSpPr>
          <p:spPr>
            <a:xfrm>
              <a:off x="1447800" y="1962150"/>
              <a:ext cx="609600" cy="6096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Freeform 103"/>
            <p:cNvSpPr>
              <a:spLocks noEditPoints="1"/>
            </p:cNvSpPr>
            <p:nvPr/>
          </p:nvSpPr>
          <p:spPr bwMode="auto">
            <a:xfrm>
              <a:off x="1624495" y="2078311"/>
              <a:ext cx="256211" cy="377278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47"/>
          <p:cNvGrpSpPr/>
          <p:nvPr/>
        </p:nvGrpSpPr>
        <p:grpSpPr>
          <a:xfrm>
            <a:off x="7298267" y="1969696"/>
            <a:ext cx="812800" cy="812800"/>
            <a:chOff x="3439573" y="1363050"/>
            <a:chExt cx="609600" cy="609600"/>
          </a:xfrm>
        </p:grpSpPr>
        <p:sp>
          <p:nvSpPr>
            <p:cNvPr id="21" name="Oval 133"/>
            <p:cNvSpPr/>
            <p:nvPr/>
          </p:nvSpPr>
          <p:spPr>
            <a:xfrm>
              <a:off x="3439573" y="1363050"/>
              <a:ext cx="609600" cy="609600"/>
            </a:xfrm>
            <a:prstGeom prst="ellipse">
              <a:avLst/>
            </a:prstGeom>
            <a:solidFill>
              <a:schemeClr val="accent4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2" name="Group 150"/>
            <p:cNvGrpSpPr/>
            <p:nvPr/>
          </p:nvGrpSpPr>
          <p:grpSpPr>
            <a:xfrm rot="2609953">
              <a:off x="3530128" y="1455475"/>
              <a:ext cx="428490" cy="424750"/>
              <a:chOff x="-6350" y="1208088"/>
              <a:chExt cx="363538" cy="360363"/>
            </a:xfrm>
            <a:solidFill>
              <a:schemeClr val="bg1"/>
            </a:solidFill>
          </p:grpSpPr>
          <p:sp>
            <p:nvSpPr>
              <p:cNvPr id="23" name="Freeform 5"/>
              <p:cNvSpPr>
                <a:spLocks noEditPoints="1"/>
              </p:cNvSpPr>
              <p:nvPr/>
            </p:nvSpPr>
            <p:spPr bwMode="auto">
              <a:xfrm>
                <a:off x="-6350" y="1208088"/>
                <a:ext cx="363538" cy="360363"/>
              </a:xfrm>
              <a:custGeom>
                <a:avLst/>
                <a:gdLst/>
                <a:ahLst/>
                <a:cxnLst>
                  <a:cxn ang="0">
                    <a:pos x="121" y="41"/>
                  </a:cxn>
                  <a:cxn ang="0">
                    <a:pos x="83" y="2"/>
                  </a:cxn>
                  <a:cxn ang="0">
                    <a:pos x="76" y="0"/>
                  </a:cxn>
                  <a:cxn ang="0">
                    <a:pos x="72" y="2"/>
                  </a:cxn>
                  <a:cxn ang="0">
                    <a:pos x="70" y="6"/>
                  </a:cxn>
                  <a:cxn ang="0">
                    <a:pos x="61" y="21"/>
                  </a:cxn>
                  <a:cxn ang="0">
                    <a:pos x="39" y="36"/>
                  </a:cxn>
                  <a:cxn ang="0">
                    <a:pos x="14" y="53"/>
                  </a:cxn>
                  <a:cxn ang="0">
                    <a:pos x="1" y="75"/>
                  </a:cxn>
                  <a:cxn ang="0">
                    <a:pos x="3" y="82"/>
                  </a:cxn>
                  <a:cxn ang="0">
                    <a:pos x="42" y="121"/>
                  </a:cxn>
                  <a:cxn ang="0">
                    <a:pos x="49" y="123"/>
                  </a:cxn>
                  <a:cxn ang="0">
                    <a:pos x="52" y="121"/>
                  </a:cxn>
                  <a:cxn ang="0">
                    <a:pos x="54" y="117"/>
                  </a:cxn>
                  <a:cxn ang="0">
                    <a:pos x="63" y="103"/>
                  </a:cxn>
                  <a:cxn ang="0">
                    <a:pos x="85" y="87"/>
                  </a:cxn>
                  <a:cxn ang="0">
                    <a:pos x="110" y="70"/>
                  </a:cxn>
                  <a:cxn ang="0">
                    <a:pos x="123" y="48"/>
                  </a:cxn>
                  <a:cxn ang="0">
                    <a:pos x="121" y="41"/>
                  </a:cxn>
                  <a:cxn ang="0">
                    <a:pos x="47" y="115"/>
                  </a:cxn>
                  <a:cxn ang="0">
                    <a:pos x="9" y="77"/>
                  </a:cxn>
                  <a:cxn ang="0">
                    <a:pos x="78" y="8"/>
                  </a:cxn>
                  <a:cxn ang="0">
                    <a:pos x="116" y="46"/>
                  </a:cxn>
                  <a:cxn ang="0">
                    <a:pos x="47" y="115"/>
                  </a:cxn>
                  <a:cxn ang="0">
                    <a:pos x="47" y="115"/>
                  </a:cxn>
                  <a:cxn ang="0">
                    <a:pos x="47" y="115"/>
                  </a:cxn>
                </a:cxnLst>
                <a:rect l="0" t="0" r="r" b="b"/>
                <a:pathLst>
                  <a:path w="124" h="123">
                    <a:moveTo>
                      <a:pt x="121" y="41"/>
                    </a:moveTo>
                    <a:cubicBezTo>
                      <a:pt x="83" y="2"/>
                      <a:pt x="83" y="2"/>
                      <a:pt x="83" y="2"/>
                    </a:cubicBezTo>
                    <a:cubicBezTo>
                      <a:pt x="81" y="0"/>
                      <a:pt x="78" y="0"/>
                      <a:pt x="76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1" y="3"/>
                      <a:pt x="71" y="4"/>
                      <a:pt x="70" y="6"/>
                    </a:cubicBezTo>
                    <a:cubicBezTo>
                      <a:pt x="69" y="11"/>
                      <a:pt x="66" y="16"/>
                      <a:pt x="61" y="21"/>
                    </a:cubicBezTo>
                    <a:cubicBezTo>
                      <a:pt x="55" y="26"/>
                      <a:pt x="47" y="31"/>
                      <a:pt x="39" y="36"/>
                    </a:cubicBezTo>
                    <a:cubicBezTo>
                      <a:pt x="31" y="41"/>
                      <a:pt x="22" y="46"/>
                      <a:pt x="14" y="53"/>
                    </a:cubicBezTo>
                    <a:cubicBezTo>
                      <a:pt x="8" y="60"/>
                      <a:pt x="4" y="67"/>
                      <a:pt x="1" y="75"/>
                    </a:cubicBezTo>
                    <a:cubicBezTo>
                      <a:pt x="0" y="77"/>
                      <a:pt x="1" y="80"/>
                      <a:pt x="3" y="82"/>
                    </a:cubicBezTo>
                    <a:cubicBezTo>
                      <a:pt x="42" y="121"/>
                      <a:pt x="42" y="121"/>
                      <a:pt x="42" y="121"/>
                    </a:cubicBezTo>
                    <a:cubicBezTo>
                      <a:pt x="43" y="123"/>
                      <a:pt x="46" y="123"/>
                      <a:pt x="49" y="123"/>
                    </a:cubicBezTo>
                    <a:cubicBezTo>
                      <a:pt x="50" y="122"/>
                      <a:pt x="51" y="122"/>
                      <a:pt x="52" y="121"/>
                    </a:cubicBezTo>
                    <a:cubicBezTo>
                      <a:pt x="53" y="120"/>
                      <a:pt x="54" y="119"/>
                      <a:pt x="54" y="117"/>
                    </a:cubicBezTo>
                    <a:cubicBezTo>
                      <a:pt x="56" y="112"/>
                      <a:pt x="59" y="107"/>
                      <a:pt x="63" y="103"/>
                    </a:cubicBezTo>
                    <a:cubicBezTo>
                      <a:pt x="69" y="97"/>
                      <a:pt x="77" y="92"/>
                      <a:pt x="85" y="87"/>
                    </a:cubicBezTo>
                    <a:cubicBezTo>
                      <a:pt x="94" y="82"/>
                      <a:pt x="103" y="77"/>
                      <a:pt x="110" y="70"/>
                    </a:cubicBezTo>
                    <a:cubicBezTo>
                      <a:pt x="117" y="63"/>
                      <a:pt x="121" y="57"/>
                      <a:pt x="123" y="48"/>
                    </a:cubicBezTo>
                    <a:cubicBezTo>
                      <a:pt x="124" y="46"/>
                      <a:pt x="123" y="43"/>
                      <a:pt x="121" y="41"/>
                    </a:cubicBezTo>
                    <a:close/>
                    <a:moveTo>
                      <a:pt x="47" y="115"/>
                    </a:moveTo>
                    <a:cubicBezTo>
                      <a:pt x="34" y="103"/>
                      <a:pt x="21" y="90"/>
                      <a:pt x="9" y="77"/>
                    </a:cubicBezTo>
                    <a:cubicBezTo>
                      <a:pt x="20" y="42"/>
                      <a:pt x="67" y="43"/>
                      <a:pt x="78" y="8"/>
                    </a:cubicBezTo>
                    <a:cubicBezTo>
                      <a:pt x="90" y="21"/>
                      <a:pt x="103" y="33"/>
                      <a:pt x="116" y="46"/>
                    </a:cubicBezTo>
                    <a:cubicBezTo>
                      <a:pt x="105" y="81"/>
                      <a:pt x="58" y="80"/>
                      <a:pt x="47" y="115"/>
                    </a:cubicBezTo>
                    <a:close/>
                    <a:moveTo>
                      <a:pt x="47" y="115"/>
                    </a:moveTo>
                    <a:cubicBezTo>
                      <a:pt x="47" y="115"/>
                      <a:pt x="47" y="115"/>
                      <a:pt x="47" y="1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4" name="Freeform 6"/>
              <p:cNvSpPr>
                <a:spLocks noEditPoints="1"/>
              </p:cNvSpPr>
              <p:nvPr/>
            </p:nvSpPr>
            <p:spPr bwMode="auto">
              <a:xfrm>
                <a:off x="125413" y="1336676"/>
                <a:ext cx="100013" cy="100013"/>
              </a:xfrm>
              <a:custGeom>
                <a:avLst/>
                <a:gdLst/>
                <a:ahLst/>
                <a:cxnLst>
                  <a:cxn ang="0">
                    <a:pos x="27" y="11"/>
                  </a:cxn>
                  <a:cxn ang="0">
                    <a:pos x="20" y="12"/>
                  </a:cxn>
                  <a:cxn ang="0">
                    <a:pos x="9" y="6"/>
                  </a:cxn>
                  <a:cxn ang="0">
                    <a:pos x="15" y="5"/>
                  </a:cxn>
                  <a:cxn ang="0">
                    <a:pos x="19" y="5"/>
                  </a:cxn>
                  <a:cxn ang="0">
                    <a:pos x="19" y="1"/>
                  </a:cxn>
                  <a:cxn ang="0">
                    <a:pos x="12" y="0"/>
                  </a:cxn>
                  <a:cxn ang="0">
                    <a:pos x="6" y="3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4" y="5"/>
                  </a:cxn>
                  <a:cxn ang="0">
                    <a:pos x="1" y="13"/>
                  </a:cxn>
                  <a:cxn ang="0">
                    <a:pos x="3" y="20"/>
                  </a:cxn>
                  <a:cxn ang="0">
                    <a:pos x="18" y="20"/>
                  </a:cxn>
                  <a:cxn ang="0">
                    <a:pos x="22" y="29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13" y="29"/>
                  </a:cxn>
                  <a:cxn ang="0">
                    <a:pos x="16" y="33"/>
                  </a:cxn>
                  <a:cxn ang="0">
                    <a:pos x="24" y="33"/>
                  </a:cxn>
                  <a:cxn ang="0">
                    <a:pos x="30" y="32"/>
                  </a:cxn>
                  <a:cxn ang="0">
                    <a:pos x="32" y="32"/>
                  </a:cxn>
                  <a:cxn ang="0">
                    <a:pos x="32" y="30"/>
                  </a:cxn>
                  <a:cxn ang="0">
                    <a:pos x="32" y="24"/>
                  </a:cxn>
                  <a:cxn ang="0">
                    <a:pos x="33" y="16"/>
                  </a:cxn>
                  <a:cxn ang="0">
                    <a:pos x="10" y="16"/>
                  </a:cxn>
                  <a:cxn ang="0">
                    <a:pos x="6" y="14"/>
                  </a:cxn>
                  <a:cxn ang="0">
                    <a:pos x="6" y="10"/>
                  </a:cxn>
                  <a:cxn ang="0">
                    <a:pos x="13" y="15"/>
                  </a:cxn>
                  <a:cxn ang="0">
                    <a:pos x="28" y="24"/>
                  </a:cxn>
                  <a:cxn ang="0">
                    <a:pos x="20" y="18"/>
                  </a:cxn>
                  <a:cxn ang="0">
                    <a:pos x="24" y="17"/>
                  </a:cxn>
                  <a:cxn ang="0">
                    <a:pos x="27" y="18"/>
                  </a:cxn>
                  <a:cxn ang="0">
                    <a:pos x="28" y="22"/>
                  </a:cxn>
                  <a:cxn ang="0">
                    <a:pos x="28" y="24"/>
                  </a:cxn>
                </a:cxnLst>
                <a:rect l="0" t="0" r="r" b="b"/>
                <a:pathLst>
                  <a:path w="34" h="34">
                    <a:moveTo>
                      <a:pt x="31" y="13"/>
                    </a:moveTo>
                    <a:cubicBezTo>
                      <a:pt x="30" y="12"/>
                      <a:pt x="28" y="12"/>
                      <a:pt x="27" y="11"/>
                    </a:cubicBezTo>
                    <a:cubicBezTo>
                      <a:pt x="26" y="11"/>
                      <a:pt x="25" y="11"/>
                      <a:pt x="23" y="11"/>
                    </a:cubicBezTo>
                    <a:cubicBezTo>
                      <a:pt x="22" y="11"/>
                      <a:pt x="21" y="11"/>
                      <a:pt x="20" y="12"/>
                    </a:cubicBezTo>
                    <a:cubicBezTo>
                      <a:pt x="18" y="12"/>
                      <a:pt x="17" y="13"/>
                      <a:pt x="16" y="13"/>
                    </a:cubicBezTo>
                    <a:cubicBezTo>
                      <a:pt x="14" y="11"/>
                      <a:pt x="12" y="9"/>
                      <a:pt x="9" y="6"/>
                    </a:cubicBezTo>
                    <a:cubicBezTo>
                      <a:pt x="10" y="6"/>
                      <a:pt x="11" y="5"/>
                      <a:pt x="12" y="5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6" y="6"/>
                      <a:pt x="16" y="6"/>
                      <a:pt x="17" y="6"/>
                    </a:cubicBezTo>
                    <a:cubicBezTo>
                      <a:pt x="18" y="6"/>
                      <a:pt x="18" y="6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0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6"/>
                      <a:pt x="2" y="8"/>
                      <a:pt x="2" y="9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0" y="15"/>
                      <a:pt x="1" y="16"/>
                      <a:pt x="1" y="17"/>
                    </a:cubicBezTo>
                    <a:cubicBezTo>
                      <a:pt x="1" y="18"/>
                      <a:pt x="2" y="19"/>
                      <a:pt x="3" y="20"/>
                    </a:cubicBezTo>
                    <a:cubicBezTo>
                      <a:pt x="5" y="21"/>
                      <a:pt x="7" y="22"/>
                      <a:pt x="10" y="22"/>
                    </a:cubicBezTo>
                    <a:cubicBezTo>
                      <a:pt x="12" y="22"/>
                      <a:pt x="15" y="21"/>
                      <a:pt x="18" y="20"/>
                    </a:cubicBezTo>
                    <a:cubicBezTo>
                      <a:pt x="20" y="22"/>
                      <a:pt x="22" y="25"/>
                      <a:pt x="24" y="27"/>
                    </a:cubicBezTo>
                    <a:cubicBezTo>
                      <a:pt x="24" y="28"/>
                      <a:pt x="23" y="28"/>
                      <a:pt x="22" y="29"/>
                    </a:cubicBezTo>
                    <a:cubicBezTo>
                      <a:pt x="21" y="29"/>
                      <a:pt x="21" y="29"/>
                      <a:pt x="20" y="29"/>
                    </a:cubicBezTo>
                    <a:cubicBezTo>
                      <a:pt x="19" y="28"/>
                      <a:pt x="19" y="28"/>
                      <a:pt x="18" y="28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6" y="27"/>
                      <a:pt x="16" y="26"/>
                      <a:pt x="15" y="26"/>
                    </a:cubicBezTo>
                    <a:cubicBezTo>
                      <a:pt x="15" y="26"/>
                      <a:pt x="14" y="27"/>
                      <a:pt x="14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30"/>
                      <a:pt x="13" y="31"/>
                      <a:pt x="14" y="31"/>
                    </a:cubicBezTo>
                    <a:cubicBezTo>
                      <a:pt x="14" y="32"/>
                      <a:pt x="15" y="33"/>
                      <a:pt x="16" y="33"/>
                    </a:cubicBezTo>
                    <a:cubicBezTo>
                      <a:pt x="17" y="34"/>
                      <a:pt x="18" y="34"/>
                      <a:pt x="20" y="34"/>
                    </a:cubicBezTo>
                    <a:cubicBezTo>
                      <a:pt x="21" y="34"/>
                      <a:pt x="22" y="34"/>
                      <a:pt x="24" y="33"/>
                    </a:cubicBezTo>
                    <a:cubicBezTo>
                      <a:pt x="25" y="33"/>
                      <a:pt x="26" y="32"/>
                      <a:pt x="28" y="31"/>
                    </a:cubicBezTo>
                    <a:cubicBezTo>
                      <a:pt x="28" y="31"/>
                      <a:pt x="29" y="32"/>
                      <a:pt x="30" y="32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2" y="33"/>
                      <a:pt x="32" y="32"/>
                    </a:cubicBezTo>
                    <a:cubicBezTo>
                      <a:pt x="32" y="32"/>
                      <a:pt x="32" y="31"/>
                      <a:pt x="32" y="31"/>
                    </a:cubicBezTo>
                    <a:cubicBezTo>
                      <a:pt x="32" y="31"/>
                      <a:pt x="32" y="30"/>
                      <a:pt x="32" y="30"/>
                    </a:cubicBezTo>
                    <a:cubicBezTo>
                      <a:pt x="31" y="30"/>
                      <a:pt x="30" y="29"/>
                      <a:pt x="30" y="28"/>
                    </a:cubicBezTo>
                    <a:cubicBezTo>
                      <a:pt x="31" y="27"/>
                      <a:pt x="32" y="26"/>
                      <a:pt x="32" y="24"/>
                    </a:cubicBezTo>
                    <a:cubicBezTo>
                      <a:pt x="33" y="23"/>
                      <a:pt x="34" y="21"/>
                      <a:pt x="34" y="20"/>
                    </a:cubicBezTo>
                    <a:cubicBezTo>
                      <a:pt x="34" y="19"/>
                      <a:pt x="34" y="17"/>
                      <a:pt x="33" y="16"/>
                    </a:cubicBezTo>
                    <a:cubicBezTo>
                      <a:pt x="33" y="15"/>
                      <a:pt x="32" y="14"/>
                      <a:pt x="31" y="13"/>
                    </a:cubicBezTo>
                    <a:close/>
                    <a:moveTo>
                      <a:pt x="10" y="16"/>
                    </a:moveTo>
                    <a:cubicBezTo>
                      <a:pt x="8" y="16"/>
                      <a:pt x="7" y="16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10"/>
                      <a:pt x="7" y="9"/>
                      <a:pt x="8" y="8"/>
                    </a:cubicBezTo>
                    <a:cubicBezTo>
                      <a:pt x="9" y="10"/>
                      <a:pt x="11" y="12"/>
                      <a:pt x="13" y="15"/>
                    </a:cubicBezTo>
                    <a:cubicBezTo>
                      <a:pt x="12" y="15"/>
                      <a:pt x="11" y="16"/>
                      <a:pt x="10" y="16"/>
                    </a:cubicBezTo>
                    <a:close/>
                    <a:moveTo>
                      <a:pt x="28" y="24"/>
                    </a:moveTo>
                    <a:cubicBezTo>
                      <a:pt x="27" y="24"/>
                      <a:pt x="27" y="25"/>
                      <a:pt x="26" y="25"/>
                    </a:cubicBezTo>
                    <a:cubicBezTo>
                      <a:pt x="24" y="23"/>
                      <a:pt x="22" y="21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7" y="18"/>
                      <a:pt x="27" y="18"/>
                    </a:cubicBezTo>
                    <a:cubicBezTo>
                      <a:pt x="28" y="19"/>
                      <a:pt x="28" y="19"/>
                      <a:pt x="28" y="20"/>
                    </a:cubicBezTo>
                    <a:cubicBezTo>
                      <a:pt x="28" y="20"/>
                      <a:pt x="28" y="21"/>
                      <a:pt x="28" y="22"/>
                    </a:cubicBezTo>
                    <a:cubicBezTo>
                      <a:pt x="28" y="22"/>
                      <a:pt x="28" y="23"/>
                      <a:pt x="28" y="24"/>
                    </a:cubicBezTo>
                    <a:close/>
                    <a:moveTo>
                      <a:pt x="28" y="24"/>
                    </a:moveTo>
                    <a:cubicBezTo>
                      <a:pt x="28" y="24"/>
                      <a:pt x="28" y="24"/>
                      <a:pt x="28" y="2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5" name="Freeform 7"/>
              <p:cNvSpPr>
                <a:spLocks noEditPoints="1"/>
              </p:cNvSpPr>
              <p:nvPr/>
            </p:nvSpPr>
            <p:spPr bwMode="auto">
              <a:xfrm>
                <a:off x="117475" y="1457326"/>
                <a:ext cx="55563" cy="55563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15" y="0"/>
                  </a:cxn>
                  <a:cxn ang="0">
                    <a:pos x="8" y="6"/>
                  </a:cxn>
                  <a:cxn ang="0">
                    <a:pos x="3" y="13"/>
                  </a:cxn>
                  <a:cxn ang="0">
                    <a:pos x="0" y="16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4" y="18"/>
                  </a:cxn>
                  <a:cxn ang="0">
                    <a:pos x="6" y="15"/>
                  </a:cxn>
                  <a:cxn ang="0">
                    <a:pos x="11" y="9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0"/>
                  </a:cxn>
                  <a:cxn ang="0">
                    <a:pos x="15" y="0"/>
                  </a:cxn>
                  <a:cxn ang="0">
                    <a:pos x="15" y="0"/>
                  </a:cxn>
                  <a:cxn ang="0">
                    <a:pos x="15" y="0"/>
                  </a:cxn>
                </a:cxnLst>
                <a:rect l="0" t="0" r="r" b="b"/>
                <a:pathLst>
                  <a:path w="19" h="19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2"/>
                      <a:pt x="11" y="4"/>
                      <a:pt x="8" y="6"/>
                    </a:cubicBezTo>
                    <a:cubicBezTo>
                      <a:pt x="6" y="8"/>
                      <a:pt x="4" y="10"/>
                      <a:pt x="3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2" y="19"/>
                      <a:pt x="3" y="19"/>
                    </a:cubicBezTo>
                    <a:cubicBezTo>
                      <a:pt x="3" y="19"/>
                      <a:pt x="3" y="18"/>
                      <a:pt x="4" y="18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3"/>
                      <a:pt x="9" y="11"/>
                      <a:pt x="11" y="9"/>
                    </a:cubicBezTo>
                    <a:cubicBezTo>
                      <a:pt x="13" y="7"/>
                      <a:pt x="15" y="5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6" name="Freeform 8"/>
              <p:cNvSpPr>
                <a:spLocks noEditPoints="1"/>
              </p:cNvSpPr>
              <p:nvPr/>
            </p:nvSpPr>
            <p:spPr bwMode="auto">
              <a:xfrm>
                <a:off x="180975" y="1263651"/>
                <a:ext cx="55563" cy="58738"/>
              </a:xfrm>
              <a:custGeom>
                <a:avLst/>
                <a:gdLst/>
                <a:ahLst/>
                <a:cxnLst>
                  <a:cxn ang="0">
                    <a:pos x="7" y="11"/>
                  </a:cxn>
                  <a:cxn ang="0">
                    <a:pos x="1" y="16"/>
                  </a:cxn>
                  <a:cxn ang="0">
                    <a:pos x="1" y="17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3" y="19"/>
                  </a:cxn>
                  <a:cxn ang="0">
                    <a:pos x="10" y="13"/>
                  </a:cxn>
                  <a:cxn ang="0">
                    <a:pos x="16" y="7"/>
                  </a:cxn>
                  <a:cxn ang="0">
                    <a:pos x="18" y="3"/>
                  </a:cxn>
                  <a:cxn ang="0">
                    <a:pos x="18" y="1"/>
                  </a:cxn>
                  <a:cxn ang="0">
                    <a:pos x="16" y="1"/>
                  </a:cxn>
                  <a:cxn ang="0">
                    <a:pos x="15" y="1"/>
                  </a:cxn>
                  <a:cxn ang="0">
                    <a:pos x="13" y="5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7" y="11"/>
                  </a:cxn>
                </a:cxnLst>
                <a:rect l="0" t="0" r="r" b="b"/>
                <a:pathLst>
                  <a:path w="19" h="20">
                    <a:moveTo>
                      <a:pt x="7" y="11"/>
                    </a:moveTo>
                    <a:cubicBezTo>
                      <a:pt x="5" y="13"/>
                      <a:pt x="3" y="15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0" y="17"/>
                      <a:pt x="0" y="19"/>
                      <a:pt x="1" y="19"/>
                    </a:cubicBezTo>
                    <a:cubicBezTo>
                      <a:pt x="1" y="20"/>
                      <a:pt x="2" y="20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8"/>
                      <a:pt x="8" y="16"/>
                      <a:pt x="10" y="13"/>
                    </a:cubicBezTo>
                    <a:cubicBezTo>
                      <a:pt x="12" y="11"/>
                      <a:pt x="14" y="9"/>
                      <a:pt x="16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1"/>
                      <a:pt x="18" y="1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9" y="9"/>
                      <a:pt x="7" y="1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</p:grpSp>
      </p:grpSp>
      <p:grpSp>
        <p:nvGrpSpPr>
          <p:cNvPr id="27" name="Group 156"/>
          <p:cNvGrpSpPr/>
          <p:nvPr/>
        </p:nvGrpSpPr>
        <p:grpSpPr>
          <a:xfrm>
            <a:off x="7998884" y="418062"/>
            <a:ext cx="975784" cy="1200387"/>
            <a:chOff x="5999163" y="544424"/>
            <a:chExt cx="731838" cy="900290"/>
          </a:xfrm>
        </p:grpSpPr>
        <p:sp>
          <p:nvSpPr>
            <p:cNvPr id="28" name="Freeform 116"/>
            <p:cNvSpPr/>
            <p:nvPr/>
          </p:nvSpPr>
          <p:spPr bwMode="auto">
            <a:xfrm>
              <a:off x="5999163" y="544424"/>
              <a:ext cx="731838" cy="900290"/>
            </a:xfrm>
            <a:custGeom>
              <a:avLst/>
              <a:gdLst/>
              <a:ahLst/>
              <a:cxnLst>
                <a:cxn ang="0">
                  <a:pos x="424" y="212"/>
                </a:cxn>
                <a:cxn ang="0">
                  <a:pos x="212" y="0"/>
                </a:cxn>
                <a:cxn ang="0">
                  <a:pos x="0" y="212"/>
                </a:cxn>
                <a:cxn ang="0">
                  <a:pos x="88" y="383"/>
                </a:cxn>
                <a:cxn ang="0">
                  <a:pos x="212" y="522"/>
                </a:cxn>
                <a:cxn ang="0">
                  <a:pos x="333" y="386"/>
                </a:cxn>
                <a:cxn ang="0">
                  <a:pos x="424" y="212"/>
                </a:cxn>
              </a:cxnLst>
              <a:rect l="0" t="0" r="r" b="b"/>
              <a:pathLst>
                <a:path w="424" h="522">
                  <a:moveTo>
                    <a:pt x="424" y="212"/>
                  </a:moveTo>
                  <a:cubicBezTo>
                    <a:pt x="424" y="94"/>
                    <a:pt x="330" y="0"/>
                    <a:pt x="212" y="0"/>
                  </a:cubicBezTo>
                  <a:cubicBezTo>
                    <a:pt x="95" y="0"/>
                    <a:pt x="0" y="94"/>
                    <a:pt x="0" y="212"/>
                  </a:cubicBezTo>
                  <a:cubicBezTo>
                    <a:pt x="0" y="282"/>
                    <a:pt x="35" y="345"/>
                    <a:pt x="88" y="383"/>
                  </a:cubicBezTo>
                  <a:cubicBezTo>
                    <a:pt x="212" y="522"/>
                    <a:pt x="212" y="522"/>
                    <a:pt x="212" y="522"/>
                  </a:cubicBezTo>
                  <a:cubicBezTo>
                    <a:pt x="333" y="386"/>
                    <a:pt x="333" y="386"/>
                    <a:pt x="333" y="386"/>
                  </a:cubicBezTo>
                  <a:cubicBezTo>
                    <a:pt x="388" y="348"/>
                    <a:pt x="424" y="284"/>
                    <a:pt x="424" y="21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9" name="Oval 151"/>
            <p:cNvSpPr/>
            <p:nvPr/>
          </p:nvSpPr>
          <p:spPr>
            <a:xfrm>
              <a:off x="6060282" y="604044"/>
              <a:ext cx="609600" cy="60960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3200" b="1" dirty="0"/>
                <a:t>Goal</a:t>
              </a:r>
            </a:p>
          </p:txBody>
        </p:sp>
      </p:grpSp>
      <p:sp>
        <p:nvSpPr>
          <p:cNvPr id="30" name="TextBox 152"/>
          <p:cNvSpPr txBox="1"/>
          <p:nvPr/>
        </p:nvSpPr>
        <p:spPr>
          <a:xfrm>
            <a:off x="1001485" y="5407163"/>
            <a:ext cx="2478647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153"/>
          <p:cNvSpPr txBox="1"/>
          <p:nvPr/>
        </p:nvSpPr>
        <p:spPr>
          <a:xfrm>
            <a:off x="2595153" y="2816363"/>
            <a:ext cx="251057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TextBox 154"/>
          <p:cNvSpPr txBox="1"/>
          <p:nvPr/>
        </p:nvSpPr>
        <p:spPr>
          <a:xfrm>
            <a:off x="7890934" y="4467363"/>
            <a:ext cx="251580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155"/>
          <p:cNvSpPr txBox="1"/>
          <p:nvPr/>
        </p:nvSpPr>
        <p:spPr>
          <a:xfrm>
            <a:off x="8720667" y="1969696"/>
            <a:ext cx="243501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0" grpId="0"/>
      <p:bldP spid="31" grpId="0"/>
      <p:bldP spid="32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32"/>
          <p:cNvGrpSpPr/>
          <p:nvPr/>
        </p:nvGrpSpPr>
        <p:grpSpPr>
          <a:xfrm>
            <a:off x="4620685" y="2799080"/>
            <a:ext cx="2950633" cy="3549651"/>
            <a:chOff x="3468688" y="1352550"/>
            <a:chExt cx="2212975" cy="2662238"/>
          </a:xfrm>
        </p:grpSpPr>
        <p:sp>
          <p:nvSpPr>
            <p:cNvPr id="6" name="Freeform 11"/>
            <p:cNvSpPr/>
            <p:nvPr/>
          </p:nvSpPr>
          <p:spPr bwMode="auto">
            <a:xfrm>
              <a:off x="4151313" y="3314700"/>
              <a:ext cx="846138" cy="122238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29"/>
                </a:cxn>
                <a:cxn ang="0">
                  <a:pos x="0" y="49"/>
                </a:cxn>
                <a:cxn ang="0">
                  <a:pos x="36" y="78"/>
                </a:cxn>
                <a:cxn ang="0">
                  <a:pos x="509" y="78"/>
                </a:cxn>
                <a:cxn ang="0">
                  <a:pos x="544" y="49"/>
                </a:cxn>
                <a:cxn ang="0">
                  <a:pos x="544" y="29"/>
                </a:cxn>
                <a:cxn ang="0">
                  <a:pos x="509" y="0"/>
                </a:cxn>
              </a:cxnLst>
              <a:rect l="0" t="0" r="r" b="b"/>
              <a:pathLst>
                <a:path w="544" h="78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3"/>
                    <a:pt x="0" y="2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5"/>
                    <a:pt x="16" y="78"/>
                    <a:pt x="36" y="78"/>
                  </a:cubicBezTo>
                  <a:cubicBezTo>
                    <a:pt x="509" y="78"/>
                    <a:pt x="509" y="78"/>
                    <a:pt x="509" y="78"/>
                  </a:cubicBezTo>
                  <a:cubicBezTo>
                    <a:pt x="528" y="78"/>
                    <a:pt x="544" y="65"/>
                    <a:pt x="544" y="49"/>
                  </a:cubicBezTo>
                  <a:cubicBezTo>
                    <a:pt x="544" y="29"/>
                    <a:pt x="544" y="29"/>
                    <a:pt x="544" y="29"/>
                  </a:cubicBezTo>
                  <a:cubicBezTo>
                    <a:pt x="544" y="13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7" name="Freeform 12"/>
            <p:cNvSpPr/>
            <p:nvPr/>
          </p:nvSpPr>
          <p:spPr bwMode="auto">
            <a:xfrm>
              <a:off x="4151313" y="3497263"/>
              <a:ext cx="846138" cy="120650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29"/>
                </a:cxn>
                <a:cxn ang="0">
                  <a:pos x="0" y="49"/>
                </a:cxn>
                <a:cxn ang="0">
                  <a:pos x="36" y="78"/>
                </a:cxn>
                <a:cxn ang="0">
                  <a:pos x="509" y="78"/>
                </a:cxn>
                <a:cxn ang="0">
                  <a:pos x="544" y="49"/>
                </a:cxn>
                <a:cxn ang="0">
                  <a:pos x="544" y="29"/>
                </a:cxn>
                <a:cxn ang="0">
                  <a:pos x="509" y="0"/>
                </a:cxn>
              </a:cxnLst>
              <a:rect l="0" t="0" r="r" b="b"/>
              <a:pathLst>
                <a:path w="544" h="78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3"/>
                    <a:pt x="0" y="2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5"/>
                    <a:pt x="16" y="78"/>
                    <a:pt x="36" y="78"/>
                  </a:cubicBezTo>
                  <a:cubicBezTo>
                    <a:pt x="509" y="78"/>
                    <a:pt x="509" y="78"/>
                    <a:pt x="509" y="78"/>
                  </a:cubicBezTo>
                  <a:cubicBezTo>
                    <a:pt x="528" y="78"/>
                    <a:pt x="544" y="65"/>
                    <a:pt x="544" y="49"/>
                  </a:cubicBezTo>
                  <a:cubicBezTo>
                    <a:pt x="544" y="29"/>
                    <a:pt x="544" y="29"/>
                    <a:pt x="544" y="29"/>
                  </a:cubicBezTo>
                  <a:cubicBezTo>
                    <a:pt x="544" y="13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8" name="Freeform 13"/>
            <p:cNvSpPr/>
            <p:nvPr/>
          </p:nvSpPr>
          <p:spPr bwMode="auto">
            <a:xfrm>
              <a:off x="4151313" y="3678238"/>
              <a:ext cx="846138" cy="123825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30"/>
                </a:cxn>
                <a:cxn ang="0">
                  <a:pos x="0" y="49"/>
                </a:cxn>
                <a:cxn ang="0">
                  <a:pos x="36" y="79"/>
                </a:cxn>
                <a:cxn ang="0">
                  <a:pos x="509" y="79"/>
                </a:cxn>
                <a:cxn ang="0">
                  <a:pos x="544" y="49"/>
                </a:cxn>
                <a:cxn ang="0">
                  <a:pos x="544" y="30"/>
                </a:cxn>
                <a:cxn ang="0">
                  <a:pos x="509" y="0"/>
                </a:cxn>
              </a:cxnLst>
              <a:rect l="0" t="0" r="r" b="b"/>
              <a:pathLst>
                <a:path w="544" h="79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4"/>
                    <a:pt x="0" y="3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6"/>
                    <a:pt x="16" y="79"/>
                    <a:pt x="36" y="79"/>
                  </a:cubicBezTo>
                  <a:cubicBezTo>
                    <a:pt x="509" y="79"/>
                    <a:pt x="509" y="79"/>
                    <a:pt x="509" y="79"/>
                  </a:cubicBezTo>
                  <a:cubicBezTo>
                    <a:pt x="528" y="79"/>
                    <a:pt x="544" y="66"/>
                    <a:pt x="544" y="49"/>
                  </a:cubicBezTo>
                  <a:cubicBezTo>
                    <a:pt x="544" y="30"/>
                    <a:pt x="544" y="30"/>
                    <a:pt x="544" y="30"/>
                  </a:cubicBezTo>
                  <a:cubicBezTo>
                    <a:pt x="544" y="14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9" name="Freeform 14"/>
            <p:cNvSpPr/>
            <p:nvPr/>
          </p:nvSpPr>
          <p:spPr bwMode="auto">
            <a:xfrm>
              <a:off x="4298950" y="3862388"/>
              <a:ext cx="552450" cy="152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5" y="0"/>
                </a:cxn>
                <a:cxn ang="0">
                  <a:pos x="177" y="98"/>
                </a:cxn>
                <a:cxn ang="0">
                  <a:pos x="0" y="0"/>
                </a:cxn>
              </a:cxnLst>
              <a:rect l="0" t="0" r="r" b="b"/>
              <a:pathLst>
                <a:path w="355" h="98">
                  <a:moveTo>
                    <a:pt x="0" y="0"/>
                  </a:moveTo>
                  <a:cubicBezTo>
                    <a:pt x="355" y="0"/>
                    <a:pt x="355" y="0"/>
                    <a:pt x="355" y="0"/>
                  </a:cubicBezTo>
                  <a:cubicBezTo>
                    <a:pt x="355" y="58"/>
                    <a:pt x="260" y="98"/>
                    <a:pt x="177" y="98"/>
                  </a:cubicBezTo>
                  <a:cubicBezTo>
                    <a:pt x="95" y="98"/>
                    <a:pt x="0" y="58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4641850" y="1352550"/>
              <a:ext cx="808038" cy="952500"/>
            </a:xfrm>
            <a:custGeom>
              <a:avLst/>
              <a:gdLst/>
              <a:ahLst/>
              <a:cxnLst>
                <a:cxn ang="0">
                  <a:pos x="0" y="130"/>
                </a:cxn>
                <a:cxn ang="0">
                  <a:pos x="187" y="82"/>
                </a:cxn>
                <a:cxn ang="0">
                  <a:pos x="187" y="249"/>
                </a:cxn>
                <a:cxn ang="0">
                  <a:pos x="111" y="279"/>
                </a:cxn>
                <a:cxn ang="0">
                  <a:pos x="87" y="240"/>
                </a:cxn>
                <a:cxn ang="0">
                  <a:pos x="84" y="257"/>
                </a:cxn>
                <a:cxn ang="0">
                  <a:pos x="80" y="329"/>
                </a:cxn>
                <a:cxn ang="0">
                  <a:pos x="97" y="342"/>
                </a:cxn>
                <a:cxn ang="0">
                  <a:pos x="111" y="311"/>
                </a:cxn>
                <a:cxn ang="0">
                  <a:pos x="209" y="271"/>
                </a:cxn>
                <a:cxn ang="0">
                  <a:pos x="254" y="145"/>
                </a:cxn>
                <a:cxn ang="0">
                  <a:pos x="407" y="242"/>
                </a:cxn>
                <a:cxn ang="0">
                  <a:pos x="517" y="392"/>
                </a:cxn>
                <a:cxn ang="0">
                  <a:pos x="387" y="563"/>
                </a:cxn>
                <a:cxn ang="0">
                  <a:pos x="312" y="563"/>
                </a:cxn>
                <a:cxn ang="0">
                  <a:pos x="322" y="481"/>
                </a:cxn>
                <a:cxn ang="0">
                  <a:pos x="352" y="447"/>
                </a:cxn>
                <a:cxn ang="0">
                  <a:pos x="329" y="441"/>
                </a:cxn>
                <a:cxn ang="0">
                  <a:pos x="258" y="454"/>
                </a:cxn>
                <a:cxn ang="0">
                  <a:pos x="258" y="474"/>
                </a:cxn>
                <a:cxn ang="0">
                  <a:pos x="285" y="480"/>
                </a:cxn>
                <a:cxn ang="0">
                  <a:pos x="186" y="613"/>
                </a:cxn>
                <a:cxn ang="0">
                  <a:pos x="0" y="375"/>
                </a:cxn>
                <a:cxn ang="0">
                  <a:pos x="0" y="130"/>
                </a:cxn>
              </a:cxnLst>
              <a:rect l="0" t="0" r="r" b="b"/>
              <a:pathLst>
                <a:path w="521" h="613">
                  <a:moveTo>
                    <a:pt x="0" y="130"/>
                  </a:moveTo>
                  <a:cubicBezTo>
                    <a:pt x="0" y="130"/>
                    <a:pt x="64" y="0"/>
                    <a:pt x="187" y="82"/>
                  </a:cubicBezTo>
                  <a:cubicBezTo>
                    <a:pt x="187" y="82"/>
                    <a:pt x="268" y="170"/>
                    <a:pt x="187" y="249"/>
                  </a:cubicBezTo>
                  <a:cubicBezTo>
                    <a:pt x="187" y="249"/>
                    <a:pt x="172" y="269"/>
                    <a:pt x="111" y="279"/>
                  </a:cubicBezTo>
                  <a:cubicBezTo>
                    <a:pt x="111" y="279"/>
                    <a:pt x="115" y="228"/>
                    <a:pt x="87" y="240"/>
                  </a:cubicBezTo>
                  <a:cubicBezTo>
                    <a:pt x="87" y="240"/>
                    <a:pt x="78" y="244"/>
                    <a:pt x="84" y="257"/>
                  </a:cubicBezTo>
                  <a:cubicBezTo>
                    <a:pt x="84" y="257"/>
                    <a:pt x="103" y="286"/>
                    <a:pt x="80" y="329"/>
                  </a:cubicBezTo>
                  <a:cubicBezTo>
                    <a:pt x="80" y="329"/>
                    <a:pt x="74" y="358"/>
                    <a:pt x="97" y="342"/>
                  </a:cubicBezTo>
                  <a:cubicBezTo>
                    <a:pt x="97" y="342"/>
                    <a:pt x="114" y="317"/>
                    <a:pt x="111" y="311"/>
                  </a:cubicBezTo>
                  <a:cubicBezTo>
                    <a:pt x="111" y="311"/>
                    <a:pt x="167" y="307"/>
                    <a:pt x="209" y="271"/>
                  </a:cubicBezTo>
                  <a:cubicBezTo>
                    <a:pt x="209" y="271"/>
                    <a:pt x="260" y="238"/>
                    <a:pt x="254" y="145"/>
                  </a:cubicBezTo>
                  <a:cubicBezTo>
                    <a:pt x="254" y="145"/>
                    <a:pt x="356" y="131"/>
                    <a:pt x="407" y="242"/>
                  </a:cubicBezTo>
                  <a:cubicBezTo>
                    <a:pt x="407" y="242"/>
                    <a:pt x="521" y="263"/>
                    <a:pt x="517" y="392"/>
                  </a:cubicBezTo>
                  <a:cubicBezTo>
                    <a:pt x="517" y="392"/>
                    <a:pt x="511" y="536"/>
                    <a:pt x="387" y="563"/>
                  </a:cubicBezTo>
                  <a:cubicBezTo>
                    <a:pt x="387" y="563"/>
                    <a:pt x="341" y="568"/>
                    <a:pt x="312" y="563"/>
                  </a:cubicBezTo>
                  <a:cubicBezTo>
                    <a:pt x="312" y="563"/>
                    <a:pt x="323" y="503"/>
                    <a:pt x="322" y="481"/>
                  </a:cubicBezTo>
                  <a:cubicBezTo>
                    <a:pt x="322" y="481"/>
                    <a:pt x="352" y="454"/>
                    <a:pt x="352" y="447"/>
                  </a:cubicBezTo>
                  <a:cubicBezTo>
                    <a:pt x="352" y="447"/>
                    <a:pt x="351" y="429"/>
                    <a:pt x="329" y="441"/>
                  </a:cubicBezTo>
                  <a:cubicBezTo>
                    <a:pt x="329" y="441"/>
                    <a:pt x="325" y="472"/>
                    <a:pt x="258" y="454"/>
                  </a:cubicBezTo>
                  <a:cubicBezTo>
                    <a:pt x="258" y="454"/>
                    <a:pt x="228" y="454"/>
                    <a:pt x="258" y="474"/>
                  </a:cubicBezTo>
                  <a:cubicBezTo>
                    <a:pt x="258" y="474"/>
                    <a:pt x="275" y="480"/>
                    <a:pt x="285" y="480"/>
                  </a:cubicBezTo>
                  <a:cubicBezTo>
                    <a:pt x="285" y="480"/>
                    <a:pt x="314" y="609"/>
                    <a:pt x="186" y="613"/>
                  </a:cubicBezTo>
                  <a:cubicBezTo>
                    <a:pt x="186" y="613"/>
                    <a:pt x="45" y="563"/>
                    <a:pt x="0" y="375"/>
                  </a:cubicBezTo>
                  <a:lnTo>
                    <a:pt x="0" y="1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7"/>
            <p:cNvSpPr/>
            <p:nvPr/>
          </p:nvSpPr>
          <p:spPr bwMode="auto">
            <a:xfrm>
              <a:off x="4641850" y="2032000"/>
              <a:ext cx="1039813" cy="1174750"/>
            </a:xfrm>
            <a:custGeom>
              <a:avLst/>
              <a:gdLst/>
              <a:ahLst/>
              <a:cxnLst>
                <a:cxn ang="0">
                  <a:pos x="369" y="344"/>
                </a:cxn>
                <a:cxn ang="0">
                  <a:pos x="542" y="352"/>
                </a:cxn>
                <a:cxn ang="0">
                  <a:pos x="571" y="151"/>
                </a:cxn>
                <a:cxn ang="0">
                  <a:pos x="548" y="0"/>
                </a:cxn>
                <a:cxn ang="0">
                  <a:pos x="294" y="159"/>
                </a:cxn>
                <a:cxn ang="0">
                  <a:pos x="242" y="199"/>
                </a:cxn>
                <a:cxn ang="0">
                  <a:pos x="304" y="205"/>
                </a:cxn>
                <a:cxn ang="0">
                  <a:pos x="294" y="244"/>
                </a:cxn>
                <a:cxn ang="0">
                  <a:pos x="0" y="52"/>
                </a:cxn>
                <a:cxn ang="0">
                  <a:pos x="0" y="612"/>
                </a:cxn>
                <a:cxn ang="0">
                  <a:pos x="167" y="754"/>
                </a:cxn>
                <a:cxn ang="0">
                  <a:pos x="354" y="612"/>
                </a:cxn>
                <a:cxn ang="0">
                  <a:pos x="300" y="449"/>
                </a:cxn>
                <a:cxn ang="0">
                  <a:pos x="333" y="427"/>
                </a:cxn>
                <a:cxn ang="0">
                  <a:pos x="374" y="661"/>
                </a:cxn>
                <a:cxn ang="0">
                  <a:pos x="517" y="514"/>
                </a:cxn>
                <a:cxn ang="0">
                  <a:pos x="583" y="369"/>
                </a:cxn>
                <a:cxn ang="0">
                  <a:pos x="438" y="403"/>
                </a:cxn>
                <a:cxn ang="0">
                  <a:pos x="362" y="369"/>
                </a:cxn>
                <a:cxn ang="0">
                  <a:pos x="169" y="391"/>
                </a:cxn>
                <a:cxn ang="0">
                  <a:pos x="126" y="403"/>
                </a:cxn>
                <a:cxn ang="0">
                  <a:pos x="167" y="367"/>
                </a:cxn>
                <a:cxn ang="0">
                  <a:pos x="165" y="321"/>
                </a:cxn>
                <a:cxn ang="0">
                  <a:pos x="186" y="330"/>
                </a:cxn>
                <a:cxn ang="0">
                  <a:pos x="188" y="366"/>
                </a:cxn>
                <a:cxn ang="0">
                  <a:pos x="352" y="330"/>
                </a:cxn>
              </a:cxnLst>
              <a:rect l="0" t="0" r="r" b="b"/>
              <a:pathLst>
                <a:path w="670" h="756">
                  <a:moveTo>
                    <a:pt x="369" y="344"/>
                  </a:moveTo>
                  <a:cubicBezTo>
                    <a:pt x="369" y="344"/>
                    <a:pt x="451" y="404"/>
                    <a:pt x="542" y="352"/>
                  </a:cubicBezTo>
                  <a:cubicBezTo>
                    <a:pt x="542" y="352"/>
                    <a:pt x="670" y="300"/>
                    <a:pt x="571" y="151"/>
                  </a:cubicBezTo>
                  <a:cubicBezTo>
                    <a:pt x="571" y="151"/>
                    <a:pt x="616" y="54"/>
                    <a:pt x="548" y="0"/>
                  </a:cubicBezTo>
                  <a:cubicBezTo>
                    <a:pt x="548" y="0"/>
                    <a:pt x="500" y="193"/>
                    <a:pt x="294" y="159"/>
                  </a:cubicBezTo>
                  <a:cubicBezTo>
                    <a:pt x="294" y="159"/>
                    <a:pt x="267" y="190"/>
                    <a:pt x="242" y="199"/>
                  </a:cubicBezTo>
                  <a:cubicBezTo>
                    <a:pt x="304" y="205"/>
                    <a:pt x="304" y="205"/>
                    <a:pt x="304" y="205"/>
                  </a:cubicBezTo>
                  <a:cubicBezTo>
                    <a:pt x="304" y="205"/>
                    <a:pt x="337" y="232"/>
                    <a:pt x="294" y="244"/>
                  </a:cubicBezTo>
                  <a:cubicBezTo>
                    <a:pt x="294" y="244"/>
                    <a:pt x="107" y="240"/>
                    <a:pt x="0" y="52"/>
                  </a:cubicBezTo>
                  <a:cubicBezTo>
                    <a:pt x="0" y="612"/>
                    <a:pt x="0" y="612"/>
                    <a:pt x="0" y="612"/>
                  </a:cubicBezTo>
                  <a:cubicBezTo>
                    <a:pt x="0" y="612"/>
                    <a:pt x="31" y="756"/>
                    <a:pt x="167" y="754"/>
                  </a:cubicBezTo>
                  <a:cubicBezTo>
                    <a:pt x="167" y="754"/>
                    <a:pt x="329" y="753"/>
                    <a:pt x="354" y="612"/>
                  </a:cubicBezTo>
                  <a:cubicBezTo>
                    <a:pt x="354" y="612"/>
                    <a:pt x="380" y="507"/>
                    <a:pt x="300" y="449"/>
                  </a:cubicBezTo>
                  <a:cubicBezTo>
                    <a:pt x="300" y="449"/>
                    <a:pt x="302" y="408"/>
                    <a:pt x="333" y="427"/>
                  </a:cubicBezTo>
                  <a:cubicBezTo>
                    <a:pt x="333" y="427"/>
                    <a:pt x="432" y="518"/>
                    <a:pt x="374" y="661"/>
                  </a:cubicBezTo>
                  <a:cubicBezTo>
                    <a:pt x="374" y="661"/>
                    <a:pt x="465" y="660"/>
                    <a:pt x="517" y="514"/>
                  </a:cubicBezTo>
                  <a:cubicBezTo>
                    <a:pt x="517" y="514"/>
                    <a:pt x="590" y="456"/>
                    <a:pt x="583" y="369"/>
                  </a:cubicBezTo>
                  <a:cubicBezTo>
                    <a:pt x="583" y="369"/>
                    <a:pt x="503" y="416"/>
                    <a:pt x="438" y="403"/>
                  </a:cubicBezTo>
                  <a:cubicBezTo>
                    <a:pt x="438" y="403"/>
                    <a:pt x="376" y="389"/>
                    <a:pt x="362" y="369"/>
                  </a:cubicBezTo>
                  <a:cubicBezTo>
                    <a:pt x="362" y="369"/>
                    <a:pt x="281" y="453"/>
                    <a:pt x="169" y="391"/>
                  </a:cubicBezTo>
                  <a:cubicBezTo>
                    <a:pt x="169" y="391"/>
                    <a:pt x="146" y="420"/>
                    <a:pt x="126" y="403"/>
                  </a:cubicBezTo>
                  <a:cubicBezTo>
                    <a:pt x="126" y="403"/>
                    <a:pt x="140" y="393"/>
                    <a:pt x="167" y="367"/>
                  </a:cubicBezTo>
                  <a:cubicBezTo>
                    <a:pt x="165" y="321"/>
                    <a:pt x="165" y="321"/>
                    <a:pt x="165" y="321"/>
                  </a:cubicBezTo>
                  <a:cubicBezTo>
                    <a:pt x="165" y="321"/>
                    <a:pt x="188" y="304"/>
                    <a:pt x="186" y="330"/>
                  </a:cubicBezTo>
                  <a:cubicBezTo>
                    <a:pt x="188" y="366"/>
                    <a:pt x="188" y="366"/>
                    <a:pt x="188" y="366"/>
                  </a:cubicBezTo>
                  <a:cubicBezTo>
                    <a:pt x="188" y="366"/>
                    <a:pt x="281" y="418"/>
                    <a:pt x="352" y="33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3698875" y="1352550"/>
              <a:ext cx="809625" cy="952500"/>
            </a:xfrm>
            <a:custGeom>
              <a:avLst/>
              <a:gdLst/>
              <a:ahLst/>
              <a:cxnLst>
                <a:cxn ang="0">
                  <a:pos x="521" y="130"/>
                </a:cxn>
                <a:cxn ang="0">
                  <a:pos x="334" y="82"/>
                </a:cxn>
                <a:cxn ang="0">
                  <a:pos x="334" y="249"/>
                </a:cxn>
                <a:cxn ang="0">
                  <a:pos x="409" y="279"/>
                </a:cxn>
                <a:cxn ang="0">
                  <a:pos x="433" y="240"/>
                </a:cxn>
                <a:cxn ang="0">
                  <a:pos x="437" y="257"/>
                </a:cxn>
                <a:cxn ang="0">
                  <a:pos x="441" y="329"/>
                </a:cxn>
                <a:cxn ang="0">
                  <a:pos x="424" y="342"/>
                </a:cxn>
                <a:cxn ang="0">
                  <a:pos x="409" y="311"/>
                </a:cxn>
                <a:cxn ang="0">
                  <a:pos x="311" y="271"/>
                </a:cxn>
                <a:cxn ang="0">
                  <a:pos x="267" y="145"/>
                </a:cxn>
                <a:cxn ang="0">
                  <a:pos x="114" y="242"/>
                </a:cxn>
                <a:cxn ang="0">
                  <a:pos x="4" y="392"/>
                </a:cxn>
                <a:cxn ang="0">
                  <a:pos x="133" y="563"/>
                </a:cxn>
                <a:cxn ang="0">
                  <a:pos x="209" y="563"/>
                </a:cxn>
                <a:cxn ang="0">
                  <a:pos x="199" y="481"/>
                </a:cxn>
                <a:cxn ang="0">
                  <a:pos x="168" y="447"/>
                </a:cxn>
                <a:cxn ang="0">
                  <a:pos x="191" y="441"/>
                </a:cxn>
                <a:cxn ang="0">
                  <a:pos x="262" y="454"/>
                </a:cxn>
                <a:cxn ang="0">
                  <a:pos x="262" y="474"/>
                </a:cxn>
                <a:cxn ang="0">
                  <a:pos x="236" y="480"/>
                </a:cxn>
                <a:cxn ang="0">
                  <a:pos x="335" y="613"/>
                </a:cxn>
                <a:cxn ang="0">
                  <a:pos x="521" y="375"/>
                </a:cxn>
                <a:cxn ang="0">
                  <a:pos x="521" y="130"/>
                </a:cxn>
              </a:cxnLst>
              <a:rect l="0" t="0" r="r" b="b"/>
              <a:pathLst>
                <a:path w="521" h="613">
                  <a:moveTo>
                    <a:pt x="521" y="130"/>
                  </a:moveTo>
                  <a:cubicBezTo>
                    <a:pt x="521" y="130"/>
                    <a:pt x="457" y="0"/>
                    <a:pt x="334" y="82"/>
                  </a:cubicBezTo>
                  <a:cubicBezTo>
                    <a:pt x="334" y="82"/>
                    <a:pt x="252" y="170"/>
                    <a:pt x="334" y="249"/>
                  </a:cubicBezTo>
                  <a:cubicBezTo>
                    <a:pt x="334" y="249"/>
                    <a:pt x="349" y="269"/>
                    <a:pt x="409" y="279"/>
                  </a:cubicBezTo>
                  <a:cubicBezTo>
                    <a:pt x="409" y="279"/>
                    <a:pt x="406" y="228"/>
                    <a:pt x="433" y="240"/>
                  </a:cubicBezTo>
                  <a:cubicBezTo>
                    <a:pt x="433" y="240"/>
                    <a:pt x="443" y="244"/>
                    <a:pt x="437" y="257"/>
                  </a:cubicBezTo>
                  <a:cubicBezTo>
                    <a:pt x="437" y="257"/>
                    <a:pt x="418" y="286"/>
                    <a:pt x="441" y="329"/>
                  </a:cubicBezTo>
                  <a:cubicBezTo>
                    <a:pt x="441" y="329"/>
                    <a:pt x="447" y="358"/>
                    <a:pt x="424" y="342"/>
                  </a:cubicBezTo>
                  <a:cubicBezTo>
                    <a:pt x="424" y="342"/>
                    <a:pt x="407" y="317"/>
                    <a:pt x="409" y="311"/>
                  </a:cubicBezTo>
                  <a:cubicBezTo>
                    <a:pt x="409" y="311"/>
                    <a:pt x="354" y="307"/>
                    <a:pt x="311" y="271"/>
                  </a:cubicBezTo>
                  <a:cubicBezTo>
                    <a:pt x="311" y="271"/>
                    <a:pt x="261" y="238"/>
                    <a:pt x="267" y="145"/>
                  </a:cubicBezTo>
                  <a:cubicBezTo>
                    <a:pt x="267" y="145"/>
                    <a:pt x="164" y="131"/>
                    <a:pt x="114" y="242"/>
                  </a:cubicBezTo>
                  <a:cubicBezTo>
                    <a:pt x="114" y="242"/>
                    <a:pt x="0" y="263"/>
                    <a:pt x="4" y="392"/>
                  </a:cubicBezTo>
                  <a:cubicBezTo>
                    <a:pt x="4" y="392"/>
                    <a:pt x="10" y="536"/>
                    <a:pt x="133" y="563"/>
                  </a:cubicBezTo>
                  <a:cubicBezTo>
                    <a:pt x="133" y="563"/>
                    <a:pt x="180" y="568"/>
                    <a:pt x="209" y="563"/>
                  </a:cubicBezTo>
                  <a:cubicBezTo>
                    <a:pt x="209" y="563"/>
                    <a:pt x="197" y="503"/>
                    <a:pt x="199" y="481"/>
                  </a:cubicBezTo>
                  <a:cubicBezTo>
                    <a:pt x="199" y="481"/>
                    <a:pt x="168" y="454"/>
                    <a:pt x="168" y="447"/>
                  </a:cubicBezTo>
                  <a:cubicBezTo>
                    <a:pt x="168" y="447"/>
                    <a:pt x="170" y="429"/>
                    <a:pt x="191" y="441"/>
                  </a:cubicBezTo>
                  <a:cubicBezTo>
                    <a:pt x="191" y="441"/>
                    <a:pt x="196" y="472"/>
                    <a:pt x="262" y="454"/>
                  </a:cubicBezTo>
                  <a:cubicBezTo>
                    <a:pt x="262" y="454"/>
                    <a:pt x="293" y="454"/>
                    <a:pt x="262" y="474"/>
                  </a:cubicBezTo>
                  <a:cubicBezTo>
                    <a:pt x="262" y="474"/>
                    <a:pt x="246" y="480"/>
                    <a:pt x="236" y="480"/>
                  </a:cubicBezTo>
                  <a:cubicBezTo>
                    <a:pt x="236" y="480"/>
                    <a:pt x="207" y="609"/>
                    <a:pt x="335" y="613"/>
                  </a:cubicBezTo>
                  <a:cubicBezTo>
                    <a:pt x="335" y="613"/>
                    <a:pt x="476" y="563"/>
                    <a:pt x="521" y="375"/>
                  </a:cubicBezTo>
                  <a:lnTo>
                    <a:pt x="521" y="1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3468688" y="2032000"/>
              <a:ext cx="1039813" cy="1174750"/>
            </a:xfrm>
            <a:custGeom>
              <a:avLst/>
              <a:gdLst/>
              <a:ahLst/>
              <a:cxnLst>
                <a:cxn ang="0">
                  <a:pos x="300" y="344"/>
                </a:cxn>
                <a:cxn ang="0">
                  <a:pos x="128" y="352"/>
                </a:cxn>
                <a:cxn ang="0">
                  <a:pos x="99" y="151"/>
                </a:cxn>
                <a:cxn ang="0">
                  <a:pos x="122" y="0"/>
                </a:cxn>
                <a:cxn ang="0">
                  <a:pos x="375" y="159"/>
                </a:cxn>
                <a:cxn ang="0">
                  <a:pos x="427" y="199"/>
                </a:cxn>
                <a:cxn ang="0">
                  <a:pos x="366" y="205"/>
                </a:cxn>
                <a:cxn ang="0">
                  <a:pos x="375" y="244"/>
                </a:cxn>
                <a:cxn ang="0">
                  <a:pos x="670" y="52"/>
                </a:cxn>
                <a:cxn ang="0">
                  <a:pos x="670" y="612"/>
                </a:cxn>
                <a:cxn ang="0">
                  <a:pos x="503" y="754"/>
                </a:cxn>
                <a:cxn ang="0">
                  <a:pos x="315" y="612"/>
                </a:cxn>
                <a:cxn ang="0">
                  <a:pos x="369" y="449"/>
                </a:cxn>
                <a:cxn ang="0">
                  <a:pos x="337" y="427"/>
                </a:cxn>
                <a:cxn ang="0">
                  <a:pos x="296" y="661"/>
                </a:cxn>
                <a:cxn ang="0">
                  <a:pos x="153" y="514"/>
                </a:cxn>
                <a:cxn ang="0">
                  <a:pos x="87" y="369"/>
                </a:cxn>
                <a:cxn ang="0">
                  <a:pos x="232" y="403"/>
                </a:cxn>
                <a:cxn ang="0">
                  <a:pos x="307" y="369"/>
                </a:cxn>
                <a:cxn ang="0">
                  <a:pos x="501" y="391"/>
                </a:cxn>
                <a:cxn ang="0">
                  <a:pos x="543" y="403"/>
                </a:cxn>
                <a:cxn ang="0">
                  <a:pos x="503" y="367"/>
                </a:cxn>
                <a:cxn ang="0">
                  <a:pos x="505" y="321"/>
                </a:cxn>
                <a:cxn ang="0">
                  <a:pos x="484" y="330"/>
                </a:cxn>
                <a:cxn ang="0">
                  <a:pos x="482" y="366"/>
                </a:cxn>
                <a:cxn ang="0">
                  <a:pos x="317" y="330"/>
                </a:cxn>
              </a:cxnLst>
              <a:rect l="0" t="0" r="r" b="b"/>
              <a:pathLst>
                <a:path w="670" h="756">
                  <a:moveTo>
                    <a:pt x="300" y="344"/>
                  </a:moveTo>
                  <a:cubicBezTo>
                    <a:pt x="300" y="344"/>
                    <a:pt x="219" y="404"/>
                    <a:pt x="128" y="352"/>
                  </a:cubicBezTo>
                  <a:cubicBezTo>
                    <a:pt x="128" y="352"/>
                    <a:pt x="0" y="300"/>
                    <a:pt x="99" y="151"/>
                  </a:cubicBezTo>
                  <a:cubicBezTo>
                    <a:pt x="99" y="151"/>
                    <a:pt x="54" y="54"/>
                    <a:pt x="122" y="0"/>
                  </a:cubicBezTo>
                  <a:cubicBezTo>
                    <a:pt x="122" y="0"/>
                    <a:pt x="170" y="193"/>
                    <a:pt x="375" y="159"/>
                  </a:cubicBezTo>
                  <a:cubicBezTo>
                    <a:pt x="375" y="159"/>
                    <a:pt x="402" y="190"/>
                    <a:pt x="427" y="199"/>
                  </a:cubicBezTo>
                  <a:cubicBezTo>
                    <a:pt x="366" y="205"/>
                    <a:pt x="366" y="205"/>
                    <a:pt x="366" y="205"/>
                  </a:cubicBezTo>
                  <a:cubicBezTo>
                    <a:pt x="366" y="205"/>
                    <a:pt x="333" y="232"/>
                    <a:pt x="375" y="244"/>
                  </a:cubicBezTo>
                  <a:cubicBezTo>
                    <a:pt x="375" y="244"/>
                    <a:pt x="563" y="240"/>
                    <a:pt x="670" y="52"/>
                  </a:cubicBezTo>
                  <a:cubicBezTo>
                    <a:pt x="670" y="612"/>
                    <a:pt x="670" y="612"/>
                    <a:pt x="670" y="612"/>
                  </a:cubicBezTo>
                  <a:cubicBezTo>
                    <a:pt x="670" y="612"/>
                    <a:pt x="638" y="756"/>
                    <a:pt x="503" y="754"/>
                  </a:cubicBezTo>
                  <a:cubicBezTo>
                    <a:pt x="503" y="754"/>
                    <a:pt x="340" y="753"/>
                    <a:pt x="315" y="612"/>
                  </a:cubicBezTo>
                  <a:cubicBezTo>
                    <a:pt x="315" y="612"/>
                    <a:pt x="290" y="507"/>
                    <a:pt x="369" y="449"/>
                  </a:cubicBezTo>
                  <a:cubicBezTo>
                    <a:pt x="369" y="449"/>
                    <a:pt x="367" y="408"/>
                    <a:pt x="337" y="427"/>
                  </a:cubicBezTo>
                  <a:cubicBezTo>
                    <a:pt x="337" y="427"/>
                    <a:pt x="238" y="518"/>
                    <a:pt x="296" y="661"/>
                  </a:cubicBezTo>
                  <a:cubicBezTo>
                    <a:pt x="296" y="661"/>
                    <a:pt x="205" y="660"/>
                    <a:pt x="153" y="514"/>
                  </a:cubicBezTo>
                  <a:cubicBezTo>
                    <a:pt x="153" y="514"/>
                    <a:pt x="79" y="456"/>
                    <a:pt x="87" y="369"/>
                  </a:cubicBezTo>
                  <a:cubicBezTo>
                    <a:pt x="87" y="369"/>
                    <a:pt x="166" y="416"/>
                    <a:pt x="232" y="403"/>
                  </a:cubicBezTo>
                  <a:cubicBezTo>
                    <a:pt x="232" y="403"/>
                    <a:pt x="294" y="389"/>
                    <a:pt x="307" y="369"/>
                  </a:cubicBezTo>
                  <a:cubicBezTo>
                    <a:pt x="307" y="369"/>
                    <a:pt x="389" y="453"/>
                    <a:pt x="501" y="391"/>
                  </a:cubicBezTo>
                  <a:cubicBezTo>
                    <a:pt x="501" y="391"/>
                    <a:pt x="524" y="420"/>
                    <a:pt x="543" y="403"/>
                  </a:cubicBezTo>
                  <a:cubicBezTo>
                    <a:pt x="543" y="403"/>
                    <a:pt x="530" y="393"/>
                    <a:pt x="503" y="367"/>
                  </a:cubicBezTo>
                  <a:cubicBezTo>
                    <a:pt x="505" y="321"/>
                    <a:pt x="505" y="321"/>
                    <a:pt x="505" y="321"/>
                  </a:cubicBezTo>
                  <a:cubicBezTo>
                    <a:pt x="505" y="321"/>
                    <a:pt x="482" y="304"/>
                    <a:pt x="484" y="330"/>
                  </a:cubicBezTo>
                  <a:cubicBezTo>
                    <a:pt x="482" y="366"/>
                    <a:pt x="482" y="366"/>
                    <a:pt x="482" y="366"/>
                  </a:cubicBezTo>
                  <a:cubicBezTo>
                    <a:pt x="482" y="366"/>
                    <a:pt x="389" y="418"/>
                    <a:pt x="317" y="33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4" name="Freeform 15"/>
          <p:cNvSpPr/>
          <p:nvPr/>
        </p:nvSpPr>
        <p:spPr bwMode="auto">
          <a:xfrm>
            <a:off x="6004984" y="1987184"/>
            <a:ext cx="186267" cy="829733"/>
          </a:xfrm>
          <a:custGeom>
            <a:avLst/>
            <a:gdLst/>
            <a:ahLst/>
            <a:cxnLst>
              <a:cxn ang="0">
                <a:pos x="90" y="355"/>
              </a:cxn>
              <a:cxn ang="0">
                <a:pos x="45" y="400"/>
              </a:cxn>
              <a:cxn ang="0">
                <a:pos x="45" y="400"/>
              </a:cxn>
              <a:cxn ang="0">
                <a:pos x="0" y="355"/>
              </a:cxn>
              <a:cxn ang="0">
                <a:pos x="0" y="45"/>
              </a:cxn>
              <a:cxn ang="0">
                <a:pos x="45" y="0"/>
              </a:cxn>
              <a:cxn ang="0">
                <a:pos x="45" y="0"/>
              </a:cxn>
              <a:cxn ang="0">
                <a:pos x="90" y="45"/>
              </a:cxn>
              <a:cxn ang="0">
                <a:pos x="90" y="355"/>
              </a:cxn>
            </a:cxnLst>
            <a:rect l="0" t="0" r="r" b="b"/>
            <a:pathLst>
              <a:path w="90" h="400">
                <a:moveTo>
                  <a:pt x="90" y="355"/>
                </a:moveTo>
                <a:cubicBezTo>
                  <a:pt x="90" y="380"/>
                  <a:pt x="70" y="400"/>
                  <a:pt x="45" y="400"/>
                </a:cubicBezTo>
                <a:cubicBezTo>
                  <a:pt x="45" y="400"/>
                  <a:pt x="45" y="400"/>
                  <a:pt x="45" y="400"/>
                </a:cubicBezTo>
                <a:cubicBezTo>
                  <a:pt x="21" y="400"/>
                  <a:pt x="0" y="380"/>
                  <a:pt x="0" y="35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1" y="0"/>
                  <a:pt x="45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70" y="0"/>
                  <a:pt x="90" y="20"/>
                  <a:pt x="90" y="45"/>
                </a:cubicBezTo>
                <a:lnTo>
                  <a:pt x="90" y="35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5" name="Freeform 16"/>
          <p:cNvSpPr/>
          <p:nvPr/>
        </p:nvSpPr>
        <p:spPr bwMode="auto">
          <a:xfrm>
            <a:off x="7639052" y="4213917"/>
            <a:ext cx="827617" cy="186267"/>
          </a:xfrm>
          <a:custGeom>
            <a:avLst/>
            <a:gdLst/>
            <a:ahLst/>
            <a:cxnLst>
              <a:cxn ang="0">
                <a:pos x="45" y="89"/>
              </a:cxn>
              <a:cxn ang="0">
                <a:pos x="0" y="44"/>
              </a:cxn>
              <a:cxn ang="0">
                <a:pos x="0" y="44"/>
              </a:cxn>
              <a:cxn ang="0">
                <a:pos x="45" y="0"/>
              </a:cxn>
              <a:cxn ang="0">
                <a:pos x="355" y="0"/>
              </a:cxn>
              <a:cxn ang="0">
                <a:pos x="400" y="44"/>
              </a:cxn>
              <a:cxn ang="0">
                <a:pos x="400" y="44"/>
              </a:cxn>
              <a:cxn ang="0">
                <a:pos x="355" y="89"/>
              </a:cxn>
              <a:cxn ang="0">
                <a:pos x="45" y="89"/>
              </a:cxn>
            </a:cxnLst>
            <a:rect l="0" t="0" r="r" b="b"/>
            <a:pathLst>
              <a:path w="400" h="89">
                <a:moveTo>
                  <a:pt x="45" y="89"/>
                </a:moveTo>
                <a:cubicBezTo>
                  <a:pt x="20" y="89"/>
                  <a:pt x="0" y="69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20"/>
                  <a:pt x="20" y="0"/>
                  <a:pt x="45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80" y="0"/>
                  <a:pt x="400" y="20"/>
                  <a:pt x="400" y="44"/>
                </a:cubicBezTo>
                <a:cubicBezTo>
                  <a:pt x="400" y="44"/>
                  <a:pt x="400" y="44"/>
                  <a:pt x="400" y="44"/>
                </a:cubicBezTo>
                <a:cubicBezTo>
                  <a:pt x="400" y="69"/>
                  <a:pt x="380" y="89"/>
                  <a:pt x="355" y="89"/>
                </a:cubicBezTo>
                <a:lnTo>
                  <a:pt x="45" y="89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6" name="Freeform 17"/>
          <p:cNvSpPr/>
          <p:nvPr/>
        </p:nvSpPr>
        <p:spPr bwMode="auto">
          <a:xfrm>
            <a:off x="3725334" y="4213917"/>
            <a:ext cx="825500" cy="186267"/>
          </a:xfrm>
          <a:custGeom>
            <a:avLst/>
            <a:gdLst/>
            <a:ahLst/>
            <a:cxnLst>
              <a:cxn ang="0">
                <a:pos x="45" y="89"/>
              </a:cxn>
              <a:cxn ang="0">
                <a:pos x="0" y="44"/>
              </a:cxn>
              <a:cxn ang="0">
                <a:pos x="0" y="44"/>
              </a:cxn>
              <a:cxn ang="0">
                <a:pos x="45" y="0"/>
              </a:cxn>
              <a:cxn ang="0">
                <a:pos x="354" y="0"/>
              </a:cxn>
              <a:cxn ang="0">
                <a:pos x="399" y="44"/>
              </a:cxn>
              <a:cxn ang="0">
                <a:pos x="399" y="44"/>
              </a:cxn>
              <a:cxn ang="0">
                <a:pos x="354" y="89"/>
              </a:cxn>
              <a:cxn ang="0">
                <a:pos x="45" y="89"/>
              </a:cxn>
            </a:cxnLst>
            <a:rect l="0" t="0" r="r" b="b"/>
            <a:pathLst>
              <a:path w="399" h="89">
                <a:moveTo>
                  <a:pt x="45" y="89"/>
                </a:moveTo>
                <a:cubicBezTo>
                  <a:pt x="20" y="89"/>
                  <a:pt x="0" y="69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20"/>
                  <a:pt x="20" y="0"/>
                  <a:pt x="45" y="0"/>
                </a:cubicBezTo>
                <a:cubicBezTo>
                  <a:pt x="354" y="0"/>
                  <a:pt x="354" y="0"/>
                  <a:pt x="354" y="0"/>
                </a:cubicBezTo>
                <a:cubicBezTo>
                  <a:pt x="379" y="0"/>
                  <a:pt x="399" y="20"/>
                  <a:pt x="399" y="44"/>
                </a:cubicBezTo>
                <a:cubicBezTo>
                  <a:pt x="399" y="44"/>
                  <a:pt x="399" y="44"/>
                  <a:pt x="399" y="44"/>
                </a:cubicBezTo>
                <a:cubicBezTo>
                  <a:pt x="399" y="69"/>
                  <a:pt x="379" y="89"/>
                  <a:pt x="354" y="89"/>
                </a:cubicBezTo>
                <a:lnTo>
                  <a:pt x="45" y="8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7" name="Freeform 18"/>
          <p:cNvSpPr/>
          <p:nvPr/>
        </p:nvSpPr>
        <p:spPr bwMode="auto">
          <a:xfrm>
            <a:off x="7071785" y="2486718"/>
            <a:ext cx="658284" cy="658284"/>
          </a:xfrm>
          <a:custGeom>
            <a:avLst/>
            <a:gdLst/>
            <a:ahLst/>
            <a:cxnLst>
              <a:cxn ang="0">
                <a:pos x="81" y="300"/>
              </a:cxn>
              <a:cxn ang="0">
                <a:pos x="17" y="300"/>
              </a:cxn>
              <a:cxn ang="0">
                <a:pos x="17" y="300"/>
              </a:cxn>
              <a:cxn ang="0">
                <a:pos x="17" y="237"/>
              </a:cxn>
              <a:cxn ang="0">
                <a:pos x="236" y="18"/>
              </a:cxn>
              <a:cxn ang="0">
                <a:pos x="300" y="18"/>
              </a:cxn>
              <a:cxn ang="0">
                <a:pos x="300" y="18"/>
              </a:cxn>
              <a:cxn ang="0">
                <a:pos x="300" y="81"/>
              </a:cxn>
              <a:cxn ang="0">
                <a:pos x="81" y="300"/>
              </a:cxn>
            </a:cxnLst>
            <a:rect l="0" t="0" r="r" b="b"/>
            <a:pathLst>
              <a:path w="317" h="318">
                <a:moveTo>
                  <a:pt x="81" y="300"/>
                </a:moveTo>
                <a:cubicBezTo>
                  <a:pt x="63" y="318"/>
                  <a:pt x="35" y="318"/>
                  <a:pt x="17" y="300"/>
                </a:cubicBezTo>
                <a:cubicBezTo>
                  <a:pt x="17" y="300"/>
                  <a:pt x="17" y="300"/>
                  <a:pt x="17" y="300"/>
                </a:cubicBezTo>
                <a:cubicBezTo>
                  <a:pt x="0" y="283"/>
                  <a:pt x="0" y="254"/>
                  <a:pt x="17" y="237"/>
                </a:cubicBezTo>
                <a:cubicBezTo>
                  <a:pt x="236" y="18"/>
                  <a:pt x="236" y="18"/>
                  <a:pt x="236" y="18"/>
                </a:cubicBezTo>
                <a:cubicBezTo>
                  <a:pt x="254" y="0"/>
                  <a:pt x="282" y="0"/>
                  <a:pt x="300" y="18"/>
                </a:cubicBezTo>
                <a:cubicBezTo>
                  <a:pt x="300" y="18"/>
                  <a:pt x="300" y="18"/>
                  <a:pt x="300" y="18"/>
                </a:cubicBezTo>
                <a:cubicBezTo>
                  <a:pt x="317" y="35"/>
                  <a:pt x="317" y="64"/>
                  <a:pt x="300" y="81"/>
                </a:cubicBezTo>
                <a:lnTo>
                  <a:pt x="81" y="30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8" name="Freeform 19"/>
          <p:cNvSpPr/>
          <p:nvPr/>
        </p:nvSpPr>
        <p:spPr bwMode="auto">
          <a:xfrm>
            <a:off x="4468285" y="2486718"/>
            <a:ext cx="658284" cy="658284"/>
          </a:xfrm>
          <a:custGeom>
            <a:avLst/>
            <a:gdLst/>
            <a:ahLst/>
            <a:cxnLst>
              <a:cxn ang="0">
                <a:pos x="237" y="300"/>
              </a:cxn>
              <a:cxn ang="0">
                <a:pos x="301" y="300"/>
              </a:cxn>
              <a:cxn ang="0">
                <a:pos x="301" y="300"/>
              </a:cxn>
              <a:cxn ang="0">
                <a:pos x="301" y="237"/>
              </a:cxn>
              <a:cxn ang="0">
                <a:pos x="81" y="18"/>
              </a:cxn>
              <a:cxn ang="0">
                <a:pos x="18" y="18"/>
              </a:cxn>
              <a:cxn ang="0">
                <a:pos x="18" y="18"/>
              </a:cxn>
              <a:cxn ang="0">
                <a:pos x="18" y="81"/>
              </a:cxn>
              <a:cxn ang="0">
                <a:pos x="237" y="300"/>
              </a:cxn>
            </a:cxnLst>
            <a:rect l="0" t="0" r="r" b="b"/>
            <a:pathLst>
              <a:path w="318" h="318">
                <a:moveTo>
                  <a:pt x="237" y="300"/>
                </a:moveTo>
                <a:cubicBezTo>
                  <a:pt x="255" y="318"/>
                  <a:pt x="283" y="318"/>
                  <a:pt x="301" y="300"/>
                </a:cubicBezTo>
                <a:cubicBezTo>
                  <a:pt x="301" y="300"/>
                  <a:pt x="301" y="300"/>
                  <a:pt x="301" y="300"/>
                </a:cubicBezTo>
                <a:cubicBezTo>
                  <a:pt x="318" y="283"/>
                  <a:pt x="318" y="254"/>
                  <a:pt x="301" y="237"/>
                </a:cubicBezTo>
                <a:cubicBezTo>
                  <a:pt x="81" y="18"/>
                  <a:pt x="81" y="18"/>
                  <a:pt x="81" y="18"/>
                </a:cubicBezTo>
                <a:cubicBezTo>
                  <a:pt x="64" y="0"/>
                  <a:pt x="36" y="0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0" y="35"/>
                  <a:pt x="0" y="64"/>
                  <a:pt x="18" y="81"/>
                </a:cubicBezTo>
                <a:lnTo>
                  <a:pt x="237" y="30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9" name="TextBox 47"/>
          <p:cNvSpPr txBox="1"/>
          <p:nvPr/>
        </p:nvSpPr>
        <p:spPr>
          <a:xfrm>
            <a:off x="1105989" y="3840480"/>
            <a:ext cx="245034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48"/>
          <p:cNvSpPr txBox="1"/>
          <p:nvPr/>
        </p:nvSpPr>
        <p:spPr>
          <a:xfrm>
            <a:off x="8636001" y="3840480"/>
            <a:ext cx="244130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TextBox 49"/>
          <p:cNvSpPr txBox="1"/>
          <p:nvPr/>
        </p:nvSpPr>
        <p:spPr>
          <a:xfrm>
            <a:off x="1672045" y="2087880"/>
            <a:ext cx="249355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TextBox 50"/>
          <p:cNvSpPr txBox="1"/>
          <p:nvPr/>
        </p:nvSpPr>
        <p:spPr>
          <a:xfrm>
            <a:off x="8026401" y="2087880"/>
            <a:ext cx="251097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51"/>
          <p:cNvSpPr txBox="1"/>
          <p:nvPr/>
        </p:nvSpPr>
        <p:spPr>
          <a:xfrm>
            <a:off x="4686135" y="970280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35584" y="288925"/>
            <a:ext cx="4443296" cy="310112"/>
          </a:xfrm>
        </p:spPr>
        <p:txBody>
          <a:bodyPr/>
          <a:lstStyle/>
          <a:p>
            <a:r>
              <a:rPr lang="zh-CN" altLang="en-US" sz="3200" dirty="0"/>
              <a:t>课题任务</a:t>
            </a:r>
          </a:p>
        </p:txBody>
      </p:sp>
      <p:grpSp>
        <p:nvGrpSpPr>
          <p:cNvPr id="5" name="Group 40"/>
          <p:cNvGrpSpPr/>
          <p:nvPr/>
        </p:nvGrpSpPr>
        <p:grpSpPr>
          <a:xfrm>
            <a:off x="863600" y="1368213"/>
            <a:ext cx="3913944" cy="1827995"/>
            <a:chOff x="2902547" y="1047749"/>
            <a:chExt cx="3140695" cy="1466850"/>
          </a:xfrm>
        </p:grpSpPr>
        <p:sp>
          <p:nvSpPr>
            <p:cNvPr id="6" name="Trapezoid 16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7" name="Chevron 34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Trapezoid 39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9" name="Group 41"/>
          <p:cNvGrpSpPr/>
          <p:nvPr/>
        </p:nvGrpSpPr>
        <p:grpSpPr>
          <a:xfrm>
            <a:off x="1086509" y="2684437"/>
            <a:ext cx="3472087" cy="1621625"/>
            <a:chOff x="2902547" y="1047749"/>
            <a:chExt cx="3140695" cy="1466850"/>
          </a:xfrm>
          <a:solidFill>
            <a:schemeClr val="accent3"/>
          </a:solidFill>
        </p:grpSpPr>
        <p:sp>
          <p:nvSpPr>
            <p:cNvPr id="10" name="Trapezoid 42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1" name="Chevron 43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2" name="Trapezoid 44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3" name="Group 46"/>
          <p:cNvGrpSpPr/>
          <p:nvPr/>
        </p:nvGrpSpPr>
        <p:grpSpPr>
          <a:xfrm>
            <a:off x="1284873" y="3852263"/>
            <a:ext cx="3075359" cy="1436335"/>
            <a:chOff x="2902547" y="1047749"/>
            <a:chExt cx="3140695" cy="1466850"/>
          </a:xfrm>
        </p:grpSpPr>
        <p:sp>
          <p:nvSpPr>
            <p:cNvPr id="14" name="Trapezoid 47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5" name="Chevron 48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6" name="Trapezoid 49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7" name="Group 50"/>
          <p:cNvGrpSpPr/>
          <p:nvPr/>
        </p:nvGrpSpPr>
        <p:grpSpPr>
          <a:xfrm>
            <a:off x="1457831" y="4881768"/>
            <a:ext cx="2729443" cy="1274777"/>
            <a:chOff x="2902547" y="1047749"/>
            <a:chExt cx="3140695" cy="1466850"/>
          </a:xfrm>
        </p:grpSpPr>
        <p:sp>
          <p:nvSpPr>
            <p:cNvPr id="18" name="Trapezoid 51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Chevron 52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0" name="Trapezoid 53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Freeform 157"/>
          <p:cNvSpPr>
            <a:spLocks noEditPoints="1"/>
          </p:cNvSpPr>
          <p:nvPr/>
        </p:nvSpPr>
        <p:spPr bwMode="auto">
          <a:xfrm>
            <a:off x="3633372" y="5431025"/>
            <a:ext cx="389467" cy="431308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22" name="Freeform 69"/>
          <p:cNvSpPr>
            <a:spLocks noEditPoints="1"/>
          </p:cNvSpPr>
          <p:nvPr/>
        </p:nvSpPr>
        <p:spPr bwMode="auto">
          <a:xfrm>
            <a:off x="3734973" y="4509888"/>
            <a:ext cx="436236" cy="439725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3" name="Group 58"/>
          <p:cNvGrpSpPr/>
          <p:nvPr/>
        </p:nvGrpSpPr>
        <p:grpSpPr>
          <a:xfrm>
            <a:off x="3853505" y="3443997"/>
            <a:ext cx="498395" cy="455751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24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9" name="Group 100"/>
          <p:cNvGrpSpPr/>
          <p:nvPr/>
        </p:nvGrpSpPr>
        <p:grpSpPr>
          <a:xfrm>
            <a:off x="4073640" y="2206414"/>
            <a:ext cx="494281" cy="614973"/>
            <a:chOff x="649288" y="2347912"/>
            <a:chExt cx="273050" cy="339725"/>
          </a:xfrm>
          <a:solidFill>
            <a:schemeClr val="bg1"/>
          </a:solidFill>
        </p:grpSpPr>
        <p:sp>
          <p:nvSpPr>
            <p:cNvPr id="30" name="Freeform 211"/>
            <p:cNvSpPr>
              <a:spLocks noEditPoints="1"/>
            </p:cNvSpPr>
            <p:nvPr/>
          </p:nvSpPr>
          <p:spPr bwMode="auto">
            <a:xfrm>
              <a:off x="727075" y="2487612"/>
              <a:ext cx="117475" cy="115888"/>
            </a:xfrm>
            <a:custGeom>
              <a:avLst/>
              <a:gdLst/>
              <a:ahLst/>
              <a:cxnLst>
                <a:cxn ang="0">
                  <a:pos x="28" y="38"/>
                </a:cxn>
                <a:cxn ang="0">
                  <a:pos x="27" y="38"/>
                </a:cxn>
                <a:cxn ang="0">
                  <a:pos x="27" y="41"/>
                </a:cxn>
                <a:cxn ang="0">
                  <a:pos x="26" y="42"/>
                </a:cxn>
                <a:cxn ang="0">
                  <a:pos x="25" y="42"/>
                </a:cxn>
                <a:cxn ang="0">
                  <a:pos x="23" y="41"/>
                </a:cxn>
                <a:cxn ang="0">
                  <a:pos x="23" y="38"/>
                </a:cxn>
                <a:cxn ang="0">
                  <a:pos x="23" y="38"/>
                </a:cxn>
                <a:cxn ang="0">
                  <a:pos x="18" y="36"/>
                </a:cxn>
                <a:cxn ang="0">
                  <a:pos x="17" y="35"/>
                </a:cxn>
                <a:cxn ang="0">
                  <a:pos x="18" y="33"/>
                </a:cxn>
                <a:cxn ang="0">
                  <a:pos x="19" y="32"/>
                </a:cxn>
                <a:cxn ang="0">
                  <a:pos x="19" y="32"/>
                </a:cxn>
                <a:cxn ang="0">
                  <a:pos x="25" y="34"/>
                </a:cxn>
                <a:cxn ang="0">
                  <a:pos x="29" y="31"/>
                </a:cxn>
                <a:cxn ang="0">
                  <a:pos x="25" y="26"/>
                </a:cxn>
                <a:cxn ang="0">
                  <a:pos x="17" y="19"/>
                </a:cxn>
                <a:cxn ang="0">
                  <a:pos x="23" y="12"/>
                </a:cxn>
                <a:cxn ang="0">
                  <a:pos x="24" y="11"/>
                </a:cxn>
                <a:cxn ang="0">
                  <a:pos x="24" y="9"/>
                </a:cxn>
                <a:cxn ang="0">
                  <a:pos x="25" y="7"/>
                </a:cxn>
                <a:cxn ang="0">
                  <a:pos x="26" y="7"/>
                </a:cxn>
                <a:cxn ang="0">
                  <a:pos x="28" y="9"/>
                </a:cxn>
                <a:cxn ang="0">
                  <a:pos x="28" y="11"/>
                </a:cxn>
                <a:cxn ang="0">
                  <a:pos x="28" y="11"/>
                </a:cxn>
                <a:cxn ang="0">
                  <a:pos x="32" y="13"/>
                </a:cxn>
                <a:cxn ang="0">
                  <a:pos x="33" y="14"/>
                </a:cxn>
                <a:cxn ang="0">
                  <a:pos x="32" y="16"/>
                </a:cxn>
                <a:cxn ang="0">
                  <a:pos x="31" y="17"/>
                </a:cxn>
                <a:cxn ang="0">
                  <a:pos x="30" y="16"/>
                </a:cxn>
                <a:cxn ang="0">
                  <a:pos x="26" y="15"/>
                </a:cxn>
                <a:cxn ang="0">
                  <a:pos x="22" y="18"/>
                </a:cxn>
                <a:cxn ang="0">
                  <a:pos x="27" y="22"/>
                </a:cxn>
                <a:cxn ang="0">
                  <a:pos x="34" y="30"/>
                </a:cxn>
                <a:cxn ang="0">
                  <a:pos x="28" y="38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25" y="50"/>
                </a:cxn>
                <a:cxn ang="0">
                  <a:pos x="51" y="25"/>
                </a:cxn>
                <a:cxn ang="0">
                  <a:pos x="25" y="0"/>
                </a:cxn>
              </a:cxnLst>
              <a:rect l="0" t="0" r="r" b="b"/>
              <a:pathLst>
                <a:path w="51" h="50">
                  <a:moveTo>
                    <a:pt x="28" y="38"/>
                  </a:moveTo>
                  <a:cubicBezTo>
                    <a:pt x="28" y="38"/>
                    <a:pt x="27" y="38"/>
                    <a:pt x="27" y="38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6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4" y="42"/>
                    <a:pt x="23" y="41"/>
                    <a:pt x="23" y="41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19" y="37"/>
                    <a:pt x="18" y="36"/>
                  </a:cubicBezTo>
                  <a:cubicBezTo>
                    <a:pt x="17" y="36"/>
                    <a:pt x="17" y="36"/>
                    <a:pt x="17" y="35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2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2"/>
                    <a:pt x="22" y="34"/>
                    <a:pt x="25" y="34"/>
                  </a:cubicBezTo>
                  <a:cubicBezTo>
                    <a:pt x="27" y="34"/>
                    <a:pt x="29" y="33"/>
                    <a:pt x="29" y="31"/>
                  </a:cubicBezTo>
                  <a:cubicBezTo>
                    <a:pt x="29" y="29"/>
                    <a:pt x="28" y="28"/>
                    <a:pt x="25" y="26"/>
                  </a:cubicBezTo>
                  <a:cubicBezTo>
                    <a:pt x="21" y="25"/>
                    <a:pt x="17" y="23"/>
                    <a:pt x="17" y="19"/>
                  </a:cubicBezTo>
                  <a:cubicBezTo>
                    <a:pt x="17" y="15"/>
                    <a:pt x="20" y="13"/>
                    <a:pt x="23" y="12"/>
                  </a:cubicBezTo>
                  <a:cubicBezTo>
                    <a:pt x="23" y="12"/>
                    <a:pt x="24" y="12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4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8"/>
                    <a:pt x="28" y="9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31" y="12"/>
                    <a:pt x="32" y="13"/>
                  </a:cubicBezTo>
                  <a:cubicBezTo>
                    <a:pt x="33" y="13"/>
                    <a:pt x="33" y="13"/>
                    <a:pt x="33" y="1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1" y="17"/>
                  </a:cubicBezTo>
                  <a:cubicBezTo>
                    <a:pt x="31" y="17"/>
                    <a:pt x="31" y="16"/>
                    <a:pt x="30" y="16"/>
                  </a:cubicBezTo>
                  <a:cubicBezTo>
                    <a:pt x="30" y="16"/>
                    <a:pt x="28" y="15"/>
                    <a:pt x="26" y="15"/>
                  </a:cubicBezTo>
                  <a:cubicBezTo>
                    <a:pt x="23" y="15"/>
                    <a:pt x="22" y="17"/>
                    <a:pt x="22" y="18"/>
                  </a:cubicBezTo>
                  <a:cubicBezTo>
                    <a:pt x="22" y="20"/>
                    <a:pt x="23" y="21"/>
                    <a:pt x="27" y="22"/>
                  </a:cubicBezTo>
                  <a:cubicBezTo>
                    <a:pt x="32" y="24"/>
                    <a:pt x="34" y="27"/>
                    <a:pt x="34" y="30"/>
                  </a:cubicBezTo>
                  <a:cubicBezTo>
                    <a:pt x="34" y="34"/>
                    <a:pt x="32" y="37"/>
                    <a:pt x="28" y="38"/>
                  </a:cubicBezTo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39" y="50"/>
                    <a:pt x="51" y="39"/>
                    <a:pt x="51" y="25"/>
                  </a:cubicBezTo>
                  <a:cubicBezTo>
                    <a:pt x="51" y="11"/>
                    <a:pt x="39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212"/>
            <p:cNvSpPr>
              <a:spLocks noEditPoints="1"/>
            </p:cNvSpPr>
            <p:nvPr/>
          </p:nvSpPr>
          <p:spPr bwMode="auto">
            <a:xfrm>
              <a:off x="649288" y="2347912"/>
              <a:ext cx="273050" cy="339725"/>
            </a:xfrm>
            <a:custGeom>
              <a:avLst/>
              <a:gdLst/>
              <a:ahLst/>
              <a:cxnLst>
                <a:cxn ang="0">
                  <a:pos x="59" y="118"/>
                </a:cxn>
                <a:cxn ang="0">
                  <a:pos x="27" y="86"/>
                </a:cxn>
                <a:cxn ang="0">
                  <a:pos x="59" y="53"/>
                </a:cxn>
                <a:cxn ang="0">
                  <a:pos x="92" y="86"/>
                </a:cxn>
                <a:cxn ang="0">
                  <a:pos x="59" y="118"/>
                </a:cxn>
                <a:cxn ang="0">
                  <a:pos x="76" y="27"/>
                </a:cxn>
                <a:cxn ang="0">
                  <a:pos x="76" y="25"/>
                </a:cxn>
                <a:cxn ang="0">
                  <a:pos x="90" y="8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29" y="8"/>
                </a:cxn>
                <a:cxn ang="0">
                  <a:pos x="43" y="25"/>
                </a:cxn>
                <a:cxn ang="0">
                  <a:pos x="42" y="27"/>
                </a:cxn>
                <a:cxn ang="0">
                  <a:pos x="0" y="104"/>
                </a:cxn>
                <a:cxn ang="0">
                  <a:pos x="59" y="148"/>
                </a:cxn>
                <a:cxn ang="0">
                  <a:pos x="119" y="104"/>
                </a:cxn>
                <a:cxn ang="0">
                  <a:pos x="76" y="27"/>
                </a:cxn>
              </a:cxnLst>
              <a:rect l="0" t="0" r="r" b="b"/>
              <a:pathLst>
                <a:path w="119" h="148">
                  <a:moveTo>
                    <a:pt x="59" y="118"/>
                  </a:moveTo>
                  <a:cubicBezTo>
                    <a:pt x="41" y="118"/>
                    <a:pt x="27" y="104"/>
                    <a:pt x="27" y="86"/>
                  </a:cubicBezTo>
                  <a:cubicBezTo>
                    <a:pt x="27" y="68"/>
                    <a:pt x="41" y="53"/>
                    <a:pt x="59" y="53"/>
                  </a:cubicBezTo>
                  <a:cubicBezTo>
                    <a:pt x="78" y="53"/>
                    <a:pt x="92" y="68"/>
                    <a:pt x="92" y="86"/>
                  </a:cubicBezTo>
                  <a:cubicBezTo>
                    <a:pt x="92" y="104"/>
                    <a:pt x="78" y="118"/>
                    <a:pt x="59" y="118"/>
                  </a:cubicBezTo>
                  <a:moveTo>
                    <a:pt x="76" y="27"/>
                  </a:moveTo>
                  <a:cubicBezTo>
                    <a:pt x="76" y="26"/>
                    <a:pt x="75" y="26"/>
                    <a:pt x="76" y="25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4" y="4"/>
                    <a:pt x="92" y="0"/>
                    <a:pt x="8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7" y="0"/>
                    <a:pt x="25" y="4"/>
                    <a:pt x="29" y="8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6"/>
                    <a:pt x="43" y="27"/>
                    <a:pt x="42" y="27"/>
                  </a:cubicBezTo>
                  <a:cubicBezTo>
                    <a:pt x="18" y="40"/>
                    <a:pt x="0" y="78"/>
                    <a:pt x="0" y="104"/>
                  </a:cubicBezTo>
                  <a:cubicBezTo>
                    <a:pt x="0" y="137"/>
                    <a:pt x="27" y="148"/>
                    <a:pt x="59" y="148"/>
                  </a:cubicBezTo>
                  <a:cubicBezTo>
                    <a:pt x="92" y="148"/>
                    <a:pt x="119" y="137"/>
                    <a:pt x="119" y="104"/>
                  </a:cubicBezTo>
                  <a:cubicBezTo>
                    <a:pt x="119" y="77"/>
                    <a:pt x="101" y="40"/>
                    <a:pt x="76" y="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32" name="TextBox 69"/>
          <p:cNvSpPr txBox="1"/>
          <p:nvPr/>
        </p:nvSpPr>
        <p:spPr>
          <a:xfrm>
            <a:off x="1510946" y="5423747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33" name="TextBox 70"/>
          <p:cNvSpPr txBox="1"/>
          <p:nvPr/>
        </p:nvSpPr>
        <p:spPr>
          <a:xfrm>
            <a:off x="1341613" y="4543214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4" name="TextBox 71"/>
          <p:cNvSpPr txBox="1"/>
          <p:nvPr/>
        </p:nvSpPr>
        <p:spPr>
          <a:xfrm>
            <a:off x="1121480" y="3425614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35" name="TextBox 72"/>
          <p:cNvSpPr txBox="1"/>
          <p:nvPr/>
        </p:nvSpPr>
        <p:spPr>
          <a:xfrm>
            <a:off x="918280" y="2274147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36" name="Text Placeholder 3"/>
          <p:cNvSpPr txBox="1"/>
          <p:nvPr/>
        </p:nvSpPr>
        <p:spPr>
          <a:xfrm>
            <a:off x="5536565" y="2206625"/>
            <a:ext cx="4782820" cy="33464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跟踪计算标的基金净值</a:t>
            </a:r>
            <a:endParaRPr lang="zh-CN" altLang="en-US" sz="2000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7" name="Group 10"/>
          <p:cNvGrpSpPr/>
          <p:nvPr/>
        </p:nvGrpSpPr>
        <p:grpSpPr>
          <a:xfrm>
            <a:off x="10583529" y="2010804"/>
            <a:ext cx="727127" cy="725776"/>
            <a:chOff x="647700" y="1295400"/>
            <a:chExt cx="838200" cy="670560"/>
          </a:xfrm>
        </p:grpSpPr>
        <p:sp>
          <p:nvSpPr>
            <p:cNvPr id="38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39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01</a:t>
              </a:r>
            </a:p>
          </p:txBody>
        </p:sp>
      </p:grpSp>
      <p:grpSp>
        <p:nvGrpSpPr>
          <p:cNvPr id="40" name="Group 10"/>
          <p:cNvGrpSpPr/>
          <p:nvPr/>
        </p:nvGrpSpPr>
        <p:grpSpPr>
          <a:xfrm>
            <a:off x="10583529" y="3085865"/>
            <a:ext cx="727127" cy="725776"/>
            <a:chOff x="647700" y="1295400"/>
            <a:chExt cx="838200" cy="670560"/>
          </a:xfrm>
        </p:grpSpPr>
        <p:sp>
          <p:nvSpPr>
            <p:cNvPr id="41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2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02</a:t>
              </a:r>
            </a:p>
          </p:txBody>
        </p:sp>
      </p:grpSp>
      <p:grpSp>
        <p:nvGrpSpPr>
          <p:cNvPr id="43" name="Group 10"/>
          <p:cNvGrpSpPr/>
          <p:nvPr/>
        </p:nvGrpSpPr>
        <p:grpSpPr>
          <a:xfrm>
            <a:off x="10583529" y="4160927"/>
            <a:ext cx="727127" cy="725776"/>
            <a:chOff x="647700" y="1295400"/>
            <a:chExt cx="838200" cy="670560"/>
          </a:xfrm>
        </p:grpSpPr>
        <p:sp>
          <p:nvSpPr>
            <p:cNvPr id="44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5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03</a:t>
              </a:r>
            </a:p>
          </p:txBody>
        </p:sp>
      </p:grpSp>
      <p:grpSp>
        <p:nvGrpSpPr>
          <p:cNvPr id="46" name="Group 10"/>
          <p:cNvGrpSpPr/>
          <p:nvPr/>
        </p:nvGrpSpPr>
        <p:grpSpPr>
          <a:xfrm>
            <a:off x="10583529" y="5235987"/>
            <a:ext cx="727127" cy="725776"/>
            <a:chOff x="647700" y="1295400"/>
            <a:chExt cx="838200" cy="670560"/>
          </a:xfrm>
        </p:grpSpPr>
        <p:sp>
          <p:nvSpPr>
            <p:cNvPr id="47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8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04</a:t>
              </a:r>
            </a:p>
          </p:txBody>
        </p:sp>
      </p:grpSp>
      <p:sp>
        <p:nvSpPr>
          <p:cNvPr id="49" name="Text Placeholder 3"/>
          <p:cNvSpPr txBox="1"/>
          <p:nvPr/>
        </p:nvSpPr>
        <p:spPr>
          <a:xfrm>
            <a:off x="5524500" y="3195955"/>
            <a:ext cx="4782820" cy="69405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比较估计净值和实际公布的净值</a:t>
            </a:r>
          </a:p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（估值误差是否较小）</a:t>
            </a:r>
          </a:p>
          <a:p>
            <a:pPr algn="r"/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50" name="Text Placeholder 3"/>
          <p:cNvSpPr txBox="1"/>
          <p:nvPr/>
        </p:nvSpPr>
        <p:spPr>
          <a:xfrm>
            <a:off x="5516880" y="4347210"/>
            <a:ext cx="4782820" cy="295910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了解费率、交易流程</a:t>
            </a:r>
            <a:endParaRPr lang="en-US" altLang="zh-CN" sz="2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pPr algn="r"/>
            <a:endParaRPr lang="en-US" altLang="zh-CN" sz="2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Text Placeholder 3"/>
          <p:cNvSpPr txBox="1"/>
          <p:nvPr/>
        </p:nvSpPr>
        <p:spPr>
          <a:xfrm>
            <a:off x="5526544" y="5431314"/>
            <a:ext cx="4782960" cy="30734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简建立套利模型，并回测数据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2" grpId="0"/>
      <p:bldP spid="33" grpId="0"/>
      <p:bldP spid="34" grpId="0"/>
      <p:bldP spid="35" grpId="0"/>
      <p:bldP spid="36" grpId="0"/>
      <p:bldP spid="49" grpId="0"/>
      <p:bldP spid="50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63"/>
          <p:cNvGrpSpPr/>
          <p:nvPr/>
        </p:nvGrpSpPr>
        <p:grpSpPr>
          <a:xfrm>
            <a:off x="8607659" y="2526454"/>
            <a:ext cx="2507783" cy="2150591"/>
            <a:chOff x="838200" y="1879556"/>
            <a:chExt cx="1880837" cy="1612943"/>
          </a:xfrm>
        </p:grpSpPr>
        <p:sp>
          <p:nvSpPr>
            <p:cNvPr id="6" name="Block Arc 64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7" name="Group 65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9" name="Block Arc 67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Isosceles Triangle 68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8" name="Isosceles Triangle 66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1" name="Group 51"/>
          <p:cNvGrpSpPr/>
          <p:nvPr/>
        </p:nvGrpSpPr>
        <p:grpSpPr>
          <a:xfrm flipV="1">
            <a:off x="6723827" y="2526454"/>
            <a:ext cx="2507783" cy="2150591"/>
            <a:chOff x="838200" y="1879556"/>
            <a:chExt cx="1880837" cy="1612943"/>
          </a:xfrm>
        </p:grpSpPr>
        <p:sp>
          <p:nvSpPr>
            <p:cNvPr id="12" name="Block Arc 52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13" name="Group 53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Block Arc 55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Isosceles Triangle 56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4" name="Isosceles Triangle 54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7" name="Group 57"/>
          <p:cNvGrpSpPr/>
          <p:nvPr/>
        </p:nvGrpSpPr>
        <p:grpSpPr>
          <a:xfrm>
            <a:off x="4841643" y="2526454"/>
            <a:ext cx="2507783" cy="2150591"/>
            <a:chOff x="838200" y="1879556"/>
            <a:chExt cx="1880837" cy="1612943"/>
          </a:xfrm>
        </p:grpSpPr>
        <p:sp>
          <p:nvSpPr>
            <p:cNvPr id="18" name="Block Arc 58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19" name="Group 59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21" name="Block Arc 61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Isosceles Triangle 62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0" name="Isosceles Triangle 60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23" name="Group 45"/>
          <p:cNvGrpSpPr/>
          <p:nvPr/>
        </p:nvGrpSpPr>
        <p:grpSpPr>
          <a:xfrm flipV="1">
            <a:off x="2958745" y="2526454"/>
            <a:ext cx="2507783" cy="2150591"/>
            <a:chOff x="838200" y="1879556"/>
            <a:chExt cx="1880837" cy="1612943"/>
          </a:xfrm>
        </p:grpSpPr>
        <p:sp>
          <p:nvSpPr>
            <p:cNvPr id="24" name="Block Arc 46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25" name="Group 47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27" name="Block Arc 49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Isosceles Triangle 50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6" name="Isosceles Triangle 48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29" name="Group 44"/>
          <p:cNvGrpSpPr/>
          <p:nvPr/>
        </p:nvGrpSpPr>
        <p:grpSpPr>
          <a:xfrm>
            <a:off x="1076561" y="2526454"/>
            <a:ext cx="2507783" cy="2150591"/>
            <a:chOff x="838200" y="1879556"/>
            <a:chExt cx="1880837" cy="1612943"/>
          </a:xfrm>
        </p:grpSpPr>
        <p:sp>
          <p:nvSpPr>
            <p:cNvPr id="30" name="Block Arc 4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31" name="Group 7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33" name="Block Arc 8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Isosceles Triangle 9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32" name="Isosceles Triangle 5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5" name="Freeform 206"/>
          <p:cNvSpPr>
            <a:spLocks noEditPoints="1"/>
          </p:cNvSpPr>
          <p:nvPr/>
        </p:nvSpPr>
        <p:spPr bwMode="auto">
          <a:xfrm>
            <a:off x="3852801" y="3241915"/>
            <a:ext cx="719667" cy="719667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6" name="Freeform 170"/>
          <p:cNvSpPr>
            <a:spLocks noEditPoints="1"/>
          </p:cNvSpPr>
          <p:nvPr/>
        </p:nvSpPr>
        <p:spPr bwMode="auto">
          <a:xfrm>
            <a:off x="5706067" y="3272558"/>
            <a:ext cx="778933" cy="658383"/>
          </a:xfrm>
          <a:custGeom>
            <a:avLst/>
            <a:gdLst/>
            <a:ahLst/>
            <a:cxnLst>
              <a:cxn ang="0">
                <a:pos x="244" y="216"/>
              </a:cxn>
              <a:cxn ang="0">
                <a:pos x="12" y="216"/>
              </a:cxn>
              <a:cxn ang="0">
                <a:pos x="0" y="204"/>
              </a:cxn>
              <a:cxn ang="0">
                <a:pos x="0" y="12"/>
              </a:cxn>
              <a:cxn ang="0">
                <a:pos x="12" y="0"/>
              </a:cxn>
              <a:cxn ang="0">
                <a:pos x="24" y="12"/>
              </a:cxn>
              <a:cxn ang="0">
                <a:pos x="24" y="164"/>
              </a:cxn>
              <a:cxn ang="0">
                <a:pos x="24" y="192"/>
              </a:cxn>
              <a:cxn ang="0">
                <a:pos x="244" y="192"/>
              </a:cxn>
              <a:cxn ang="0">
                <a:pos x="256" y="204"/>
              </a:cxn>
              <a:cxn ang="0">
                <a:pos x="244" y="216"/>
              </a:cxn>
              <a:cxn ang="0">
                <a:pos x="216" y="180"/>
              </a:cxn>
              <a:cxn ang="0">
                <a:pos x="192" y="180"/>
              </a:cxn>
              <a:cxn ang="0">
                <a:pos x="180" y="168"/>
              </a:cxn>
              <a:cxn ang="0">
                <a:pos x="180" y="84"/>
              </a:cxn>
              <a:cxn ang="0">
                <a:pos x="192" y="72"/>
              </a:cxn>
              <a:cxn ang="0">
                <a:pos x="216" y="72"/>
              </a:cxn>
              <a:cxn ang="0">
                <a:pos x="228" y="84"/>
              </a:cxn>
              <a:cxn ang="0">
                <a:pos x="228" y="168"/>
              </a:cxn>
              <a:cxn ang="0">
                <a:pos x="216" y="180"/>
              </a:cxn>
              <a:cxn ang="0">
                <a:pos x="148" y="180"/>
              </a:cxn>
              <a:cxn ang="0">
                <a:pos x="124" y="180"/>
              </a:cxn>
              <a:cxn ang="0">
                <a:pos x="112" y="168"/>
              </a:cxn>
              <a:cxn ang="0">
                <a:pos x="112" y="36"/>
              </a:cxn>
              <a:cxn ang="0">
                <a:pos x="124" y="24"/>
              </a:cxn>
              <a:cxn ang="0">
                <a:pos x="148" y="24"/>
              </a:cxn>
              <a:cxn ang="0">
                <a:pos x="160" y="36"/>
              </a:cxn>
              <a:cxn ang="0">
                <a:pos x="160" y="168"/>
              </a:cxn>
              <a:cxn ang="0">
                <a:pos x="148" y="180"/>
              </a:cxn>
              <a:cxn ang="0">
                <a:pos x="80" y="180"/>
              </a:cxn>
              <a:cxn ang="0">
                <a:pos x="56" y="180"/>
              </a:cxn>
              <a:cxn ang="0">
                <a:pos x="44" y="168"/>
              </a:cxn>
              <a:cxn ang="0">
                <a:pos x="44" y="144"/>
              </a:cxn>
              <a:cxn ang="0">
                <a:pos x="56" y="132"/>
              </a:cxn>
              <a:cxn ang="0">
                <a:pos x="80" y="132"/>
              </a:cxn>
              <a:cxn ang="0">
                <a:pos x="92" y="144"/>
              </a:cxn>
              <a:cxn ang="0">
                <a:pos x="92" y="168"/>
              </a:cxn>
              <a:cxn ang="0">
                <a:pos x="80" y="180"/>
              </a:cxn>
            </a:cxnLst>
            <a:rect l="0" t="0" r="r" b="b"/>
            <a:pathLst>
              <a:path w="256" h="216">
                <a:moveTo>
                  <a:pt x="244" y="216"/>
                </a:move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92"/>
                  <a:pt x="24" y="192"/>
                  <a:pt x="2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moveTo>
                  <a:pt x="216" y="180"/>
                </a:moveTo>
                <a:cubicBezTo>
                  <a:pt x="192" y="180"/>
                  <a:pt x="192" y="180"/>
                  <a:pt x="192" y="180"/>
                </a:cubicBezTo>
                <a:cubicBezTo>
                  <a:pt x="185" y="180"/>
                  <a:pt x="180" y="175"/>
                  <a:pt x="180" y="168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77"/>
                  <a:pt x="185" y="72"/>
                  <a:pt x="192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23" y="72"/>
                  <a:pt x="228" y="77"/>
                  <a:pt x="228" y="84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28" y="175"/>
                  <a:pt x="223" y="180"/>
                  <a:pt x="216" y="180"/>
                </a:cubicBezTo>
                <a:moveTo>
                  <a:pt x="148" y="180"/>
                </a:moveTo>
                <a:cubicBezTo>
                  <a:pt x="124" y="180"/>
                  <a:pt x="124" y="180"/>
                  <a:pt x="124" y="180"/>
                </a:cubicBezTo>
                <a:cubicBezTo>
                  <a:pt x="117" y="180"/>
                  <a:pt x="112" y="175"/>
                  <a:pt x="112" y="16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2" y="29"/>
                  <a:pt x="117" y="24"/>
                  <a:pt x="124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55" y="24"/>
                  <a:pt x="160" y="29"/>
                  <a:pt x="160" y="36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75"/>
                  <a:pt x="155" y="180"/>
                  <a:pt x="148" y="180"/>
                </a:cubicBezTo>
                <a:moveTo>
                  <a:pt x="80" y="180"/>
                </a:moveTo>
                <a:cubicBezTo>
                  <a:pt x="56" y="180"/>
                  <a:pt x="56" y="180"/>
                  <a:pt x="56" y="180"/>
                </a:cubicBezTo>
                <a:cubicBezTo>
                  <a:pt x="49" y="180"/>
                  <a:pt x="44" y="175"/>
                  <a:pt x="44" y="168"/>
                </a:cubicBezTo>
                <a:cubicBezTo>
                  <a:pt x="44" y="144"/>
                  <a:pt x="44" y="144"/>
                  <a:pt x="44" y="144"/>
                </a:cubicBezTo>
                <a:cubicBezTo>
                  <a:pt x="44" y="137"/>
                  <a:pt x="49" y="132"/>
                  <a:pt x="56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7" y="132"/>
                  <a:pt x="92" y="137"/>
                  <a:pt x="92" y="144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7" name="Freeform 5"/>
          <p:cNvSpPr>
            <a:spLocks noEditPoints="1"/>
          </p:cNvSpPr>
          <p:nvPr/>
        </p:nvSpPr>
        <p:spPr bwMode="auto">
          <a:xfrm>
            <a:off x="9436367" y="3188999"/>
            <a:ext cx="850365" cy="825500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7588251" y="3179663"/>
            <a:ext cx="778933" cy="844171"/>
          </a:xfrm>
          <a:custGeom>
            <a:avLst/>
            <a:gdLst/>
            <a:ahLst/>
            <a:cxnLst>
              <a:cxn ang="0">
                <a:pos x="783" y="812"/>
              </a:cxn>
              <a:cxn ang="0">
                <a:pos x="684" y="703"/>
              </a:cxn>
              <a:cxn ang="0">
                <a:pos x="698" y="592"/>
              </a:cxn>
              <a:cxn ang="0">
                <a:pos x="674" y="483"/>
              </a:cxn>
              <a:cxn ang="0">
                <a:pos x="617" y="387"/>
              </a:cxn>
              <a:cxn ang="0">
                <a:pos x="532" y="315"/>
              </a:cxn>
              <a:cxn ang="0">
                <a:pos x="428" y="275"/>
              </a:cxn>
              <a:cxn ang="0">
                <a:pos x="316" y="270"/>
              </a:cxn>
              <a:cxn ang="0">
                <a:pos x="209" y="303"/>
              </a:cxn>
              <a:cxn ang="0">
                <a:pos x="119" y="367"/>
              </a:cxn>
              <a:cxn ang="0">
                <a:pos x="54" y="458"/>
              </a:cxn>
              <a:cxn ang="0">
                <a:pos x="22" y="565"/>
              </a:cxn>
              <a:cxn ang="0">
                <a:pos x="27" y="677"/>
              </a:cxn>
              <a:cxn ang="0">
                <a:pos x="68" y="781"/>
              </a:cxn>
              <a:cxn ang="0">
                <a:pos x="140" y="866"/>
              </a:cxn>
              <a:cxn ang="0">
                <a:pos x="236" y="923"/>
              </a:cxn>
              <a:cxn ang="0">
                <a:pos x="345" y="945"/>
              </a:cxn>
              <a:cxn ang="0">
                <a:pos x="456" y="931"/>
              </a:cxn>
              <a:cxn ang="0">
                <a:pos x="556" y="882"/>
              </a:cxn>
              <a:cxn ang="0">
                <a:pos x="605" y="817"/>
              </a:cxn>
              <a:cxn ang="0">
                <a:pos x="769" y="943"/>
              </a:cxn>
              <a:cxn ang="0">
                <a:pos x="843" y="818"/>
              </a:cxn>
              <a:cxn ang="0">
                <a:pos x="456" y="618"/>
              </a:cxn>
              <a:cxn ang="0">
                <a:pos x="317" y="545"/>
              </a:cxn>
              <a:cxn ang="0">
                <a:pos x="381" y="630"/>
              </a:cxn>
              <a:cxn ang="0">
                <a:pos x="276" y="614"/>
              </a:cxn>
              <a:cxn ang="0">
                <a:pos x="407" y="700"/>
              </a:cxn>
              <a:cxn ang="0">
                <a:pos x="408" y="804"/>
              </a:cxn>
              <a:cxn ang="0">
                <a:pos x="307" y="409"/>
              </a:cxn>
              <a:cxn ang="0">
                <a:pos x="550" y="674"/>
              </a:cxn>
              <a:cxn ang="0">
                <a:pos x="576" y="689"/>
              </a:cxn>
              <a:cxn ang="0">
                <a:pos x="299" y="379"/>
              </a:cxn>
              <a:cxn ang="0">
                <a:pos x="415" y="833"/>
              </a:cxn>
              <a:cxn ang="0">
                <a:pos x="544" y="781"/>
              </a:cxn>
              <a:cxn ang="0">
                <a:pos x="109" y="670"/>
              </a:cxn>
              <a:cxn ang="0">
                <a:pos x="605" y="543"/>
              </a:cxn>
              <a:cxn ang="0">
                <a:pos x="839" y="900"/>
              </a:cxn>
              <a:cxn ang="0">
                <a:pos x="773" y="900"/>
              </a:cxn>
              <a:cxn ang="0">
                <a:pos x="807" y="842"/>
              </a:cxn>
              <a:cxn ang="0">
                <a:pos x="839" y="900"/>
              </a:cxn>
              <a:cxn ang="0">
                <a:pos x="543" y="226"/>
              </a:cxn>
              <a:cxn ang="0">
                <a:pos x="570" y="293"/>
              </a:cxn>
              <a:cxn ang="0">
                <a:pos x="620" y="312"/>
              </a:cxn>
              <a:cxn ang="0">
                <a:pos x="687" y="340"/>
              </a:cxn>
              <a:cxn ang="0">
                <a:pos x="736" y="318"/>
              </a:cxn>
              <a:cxn ang="0">
                <a:pos x="802" y="290"/>
              </a:cxn>
              <a:cxn ang="0">
                <a:pos x="821" y="240"/>
              </a:cxn>
              <a:cxn ang="0">
                <a:pos x="849" y="173"/>
              </a:cxn>
              <a:cxn ang="0">
                <a:pos x="827" y="124"/>
              </a:cxn>
              <a:cxn ang="0">
                <a:pos x="800" y="58"/>
              </a:cxn>
              <a:cxn ang="0">
                <a:pos x="749" y="39"/>
              </a:cxn>
              <a:cxn ang="0">
                <a:pos x="683" y="11"/>
              </a:cxn>
              <a:cxn ang="0">
                <a:pos x="634" y="33"/>
              </a:cxn>
              <a:cxn ang="0">
                <a:pos x="567" y="60"/>
              </a:cxn>
              <a:cxn ang="0">
                <a:pos x="548" y="111"/>
              </a:cxn>
              <a:cxn ang="0">
                <a:pos x="521" y="177"/>
              </a:cxn>
              <a:cxn ang="0">
                <a:pos x="685" y="93"/>
              </a:cxn>
              <a:cxn ang="0">
                <a:pos x="685" y="258"/>
              </a:cxn>
              <a:cxn ang="0">
                <a:pos x="685" y="93"/>
              </a:cxn>
              <a:cxn ang="0">
                <a:pos x="685" y="93"/>
              </a:cxn>
            </a:cxnLst>
            <a:rect l="0" t="0" r="r" b="b"/>
            <a:pathLst>
              <a:path w="889" h="965">
                <a:moveTo>
                  <a:pt x="843" y="818"/>
                </a:moveTo>
                <a:cubicBezTo>
                  <a:pt x="824" y="807"/>
                  <a:pt x="803" y="806"/>
                  <a:pt x="783" y="812"/>
                </a:cubicBezTo>
                <a:cubicBezTo>
                  <a:pt x="657" y="737"/>
                  <a:pt x="657" y="737"/>
                  <a:pt x="657" y="737"/>
                </a:cubicBezTo>
                <a:cubicBezTo>
                  <a:pt x="659" y="722"/>
                  <a:pt x="669" y="709"/>
                  <a:pt x="684" y="703"/>
                </a:cubicBezTo>
                <a:cubicBezTo>
                  <a:pt x="707" y="694"/>
                  <a:pt x="712" y="672"/>
                  <a:pt x="694" y="654"/>
                </a:cubicBezTo>
                <a:cubicBezTo>
                  <a:pt x="677" y="636"/>
                  <a:pt x="679" y="608"/>
                  <a:pt x="698" y="592"/>
                </a:cubicBezTo>
                <a:cubicBezTo>
                  <a:pt x="716" y="576"/>
                  <a:pt x="714" y="554"/>
                  <a:pt x="691" y="542"/>
                </a:cubicBezTo>
                <a:cubicBezTo>
                  <a:pt x="670" y="531"/>
                  <a:pt x="662" y="504"/>
                  <a:pt x="674" y="483"/>
                </a:cubicBezTo>
                <a:cubicBezTo>
                  <a:pt x="687" y="462"/>
                  <a:pt x="677" y="441"/>
                  <a:pt x="653" y="438"/>
                </a:cubicBezTo>
                <a:cubicBezTo>
                  <a:pt x="628" y="434"/>
                  <a:pt x="612" y="412"/>
                  <a:pt x="617" y="387"/>
                </a:cubicBezTo>
                <a:cubicBezTo>
                  <a:pt x="622" y="363"/>
                  <a:pt x="606" y="347"/>
                  <a:pt x="582" y="352"/>
                </a:cubicBezTo>
                <a:cubicBezTo>
                  <a:pt x="557" y="356"/>
                  <a:pt x="535" y="340"/>
                  <a:pt x="532" y="315"/>
                </a:cubicBezTo>
                <a:cubicBezTo>
                  <a:pt x="529" y="291"/>
                  <a:pt x="508" y="281"/>
                  <a:pt x="487" y="293"/>
                </a:cubicBezTo>
                <a:cubicBezTo>
                  <a:pt x="465" y="305"/>
                  <a:pt x="439" y="297"/>
                  <a:pt x="428" y="275"/>
                </a:cubicBezTo>
                <a:cubicBezTo>
                  <a:pt x="417" y="253"/>
                  <a:pt x="395" y="250"/>
                  <a:pt x="378" y="268"/>
                </a:cubicBezTo>
                <a:cubicBezTo>
                  <a:pt x="362" y="287"/>
                  <a:pt x="334" y="288"/>
                  <a:pt x="316" y="270"/>
                </a:cubicBezTo>
                <a:cubicBezTo>
                  <a:pt x="299" y="253"/>
                  <a:pt x="277" y="258"/>
                  <a:pt x="267" y="280"/>
                </a:cubicBezTo>
                <a:cubicBezTo>
                  <a:pt x="258" y="303"/>
                  <a:pt x="232" y="313"/>
                  <a:pt x="209" y="303"/>
                </a:cubicBezTo>
                <a:cubicBezTo>
                  <a:pt x="187" y="292"/>
                  <a:pt x="168" y="303"/>
                  <a:pt x="166" y="328"/>
                </a:cubicBezTo>
                <a:cubicBezTo>
                  <a:pt x="165" y="353"/>
                  <a:pt x="143" y="370"/>
                  <a:pt x="119" y="367"/>
                </a:cubicBezTo>
                <a:cubicBezTo>
                  <a:pt x="94" y="365"/>
                  <a:pt x="80" y="382"/>
                  <a:pt x="86" y="405"/>
                </a:cubicBezTo>
                <a:cubicBezTo>
                  <a:pt x="93" y="429"/>
                  <a:pt x="78" y="453"/>
                  <a:pt x="54" y="458"/>
                </a:cubicBezTo>
                <a:cubicBezTo>
                  <a:pt x="30" y="464"/>
                  <a:pt x="21" y="485"/>
                  <a:pt x="35" y="505"/>
                </a:cubicBezTo>
                <a:cubicBezTo>
                  <a:pt x="50" y="525"/>
                  <a:pt x="44" y="553"/>
                  <a:pt x="22" y="565"/>
                </a:cubicBezTo>
                <a:cubicBezTo>
                  <a:pt x="1" y="578"/>
                  <a:pt x="0" y="601"/>
                  <a:pt x="20" y="616"/>
                </a:cubicBezTo>
                <a:cubicBezTo>
                  <a:pt x="40" y="630"/>
                  <a:pt x="43" y="658"/>
                  <a:pt x="27" y="677"/>
                </a:cubicBezTo>
                <a:cubicBezTo>
                  <a:pt x="11" y="696"/>
                  <a:pt x="18" y="718"/>
                  <a:pt x="41" y="725"/>
                </a:cubicBezTo>
                <a:cubicBezTo>
                  <a:pt x="65" y="733"/>
                  <a:pt x="77" y="758"/>
                  <a:pt x="68" y="781"/>
                </a:cubicBezTo>
                <a:cubicBezTo>
                  <a:pt x="59" y="804"/>
                  <a:pt x="72" y="822"/>
                  <a:pt x="97" y="822"/>
                </a:cubicBezTo>
                <a:cubicBezTo>
                  <a:pt x="122" y="821"/>
                  <a:pt x="141" y="841"/>
                  <a:pt x="140" y="866"/>
                </a:cubicBezTo>
                <a:cubicBezTo>
                  <a:pt x="139" y="891"/>
                  <a:pt x="158" y="904"/>
                  <a:pt x="181" y="895"/>
                </a:cubicBezTo>
                <a:cubicBezTo>
                  <a:pt x="204" y="887"/>
                  <a:pt x="229" y="899"/>
                  <a:pt x="236" y="923"/>
                </a:cubicBezTo>
                <a:cubicBezTo>
                  <a:pt x="243" y="946"/>
                  <a:pt x="265" y="953"/>
                  <a:pt x="284" y="937"/>
                </a:cubicBezTo>
                <a:cubicBezTo>
                  <a:pt x="303" y="922"/>
                  <a:pt x="331" y="925"/>
                  <a:pt x="345" y="945"/>
                </a:cubicBezTo>
                <a:cubicBezTo>
                  <a:pt x="360" y="965"/>
                  <a:pt x="383" y="965"/>
                  <a:pt x="395" y="944"/>
                </a:cubicBezTo>
                <a:cubicBezTo>
                  <a:pt x="409" y="923"/>
                  <a:pt x="436" y="917"/>
                  <a:pt x="456" y="931"/>
                </a:cubicBezTo>
                <a:cubicBezTo>
                  <a:pt x="476" y="946"/>
                  <a:pt x="497" y="938"/>
                  <a:pt x="503" y="914"/>
                </a:cubicBezTo>
                <a:cubicBezTo>
                  <a:pt x="509" y="889"/>
                  <a:pt x="533" y="875"/>
                  <a:pt x="556" y="882"/>
                </a:cubicBezTo>
                <a:cubicBezTo>
                  <a:pt x="580" y="889"/>
                  <a:pt x="597" y="875"/>
                  <a:pt x="595" y="850"/>
                </a:cubicBezTo>
                <a:cubicBezTo>
                  <a:pt x="593" y="838"/>
                  <a:pt x="598" y="826"/>
                  <a:pt x="605" y="817"/>
                </a:cubicBezTo>
                <a:cubicBezTo>
                  <a:pt x="735" y="894"/>
                  <a:pt x="735" y="894"/>
                  <a:pt x="735" y="894"/>
                </a:cubicBezTo>
                <a:cubicBezTo>
                  <a:pt x="739" y="914"/>
                  <a:pt x="750" y="932"/>
                  <a:pt x="769" y="943"/>
                </a:cubicBezTo>
                <a:cubicBezTo>
                  <a:pt x="804" y="964"/>
                  <a:pt x="848" y="952"/>
                  <a:pt x="869" y="918"/>
                </a:cubicBezTo>
                <a:cubicBezTo>
                  <a:pt x="889" y="883"/>
                  <a:pt x="878" y="839"/>
                  <a:pt x="843" y="818"/>
                </a:cubicBezTo>
                <a:close/>
                <a:moveTo>
                  <a:pt x="550" y="674"/>
                </a:moveTo>
                <a:cubicBezTo>
                  <a:pt x="456" y="618"/>
                  <a:pt x="456" y="618"/>
                  <a:pt x="456" y="618"/>
                </a:cubicBezTo>
                <a:cubicBezTo>
                  <a:pt x="455" y="588"/>
                  <a:pt x="440" y="559"/>
                  <a:pt x="412" y="543"/>
                </a:cubicBezTo>
                <a:cubicBezTo>
                  <a:pt x="381" y="525"/>
                  <a:pt x="345" y="527"/>
                  <a:pt x="317" y="545"/>
                </a:cubicBezTo>
                <a:cubicBezTo>
                  <a:pt x="368" y="575"/>
                  <a:pt x="368" y="575"/>
                  <a:pt x="368" y="575"/>
                </a:cubicBezTo>
                <a:cubicBezTo>
                  <a:pt x="387" y="586"/>
                  <a:pt x="392" y="610"/>
                  <a:pt x="381" y="630"/>
                </a:cubicBezTo>
                <a:cubicBezTo>
                  <a:pt x="370" y="649"/>
                  <a:pt x="346" y="655"/>
                  <a:pt x="328" y="644"/>
                </a:cubicBezTo>
                <a:cubicBezTo>
                  <a:pt x="276" y="614"/>
                  <a:pt x="276" y="614"/>
                  <a:pt x="276" y="614"/>
                </a:cubicBezTo>
                <a:cubicBezTo>
                  <a:pt x="273" y="647"/>
                  <a:pt x="289" y="680"/>
                  <a:pt x="320" y="698"/>
                </a:cubicBezTo>
                <a:cubicBezTo>
                  <a:pt x="348" y="715"/>
                  <a:pt x="380" y="714"/>
                  <a:pt x="407" y="700"/>
                </a:cubicBezTo>
                <a:cubicBezTo>
                  <a:pt x="498" y="754"/>
                  <a:pt x="498" y="754"/>
                  <a:pt x="498" y="754"/>
                </a:cubicBezTo>
                <a:cubicBezTo>
                  <a:pt x="473" y="777"/>
                  <a:pt x="443" y="795"/>
                  <a:pt x="408" y="804"/>
                </a:cubicBezTo>
                <a:cubicBezTo>
                  <a:pt x="299" y="832"/>
                  <a:pt x="188" y="766"/>
                  <a:pt x="160" y="657"/>
                </a:cubicBezTo>
                <a:cubicBezTo>
                  <a:pt x="132" y="548"/>
                  <a:pt x="198" y="437"/>
                  <a:pt x="307" y="409"/>
                </a:cubicBezTo>
                <a:cubicBezTo>
                  <a:pt x="415" y="381"/>
                  <a:pt x="527" y="447"/>
                  <a:pt x="555" y="556"/>
                </a:cubicBezTo>
                <a:cubicBezTo>
                  <a:pt x="565" y="596"/>
                  <a:pt x="562" y="637"/>
                  <a:pt x="550" y="674"/>
                </a:cubicBezTo>
                <a:close/>
                <a:moveTo>
                  <a:pt x="595" y="700"/>
                </a:moveTo>
                <a:cubicBezTo>
                  <a:pt x="576" y="689"/>
                  <a:pt x="576" y="689"/>
                  <a:pt x="576" y="689"/>
                </a:cubicBezTo>
                <a:cubicBezTo>
                  <a:pt x="592" y="646"/>
                  <a:pt x="597" y="597"/>
                  <a:pt x="584" y="548"/>
                </a:cubicBezTo>
                <a:cubicBezTo>
                  <a:pt x="552" y="423"/>
                  <a:pt x="424" y="347"/>
                  <a:pt x="299" y="379"/>
                </a:cubicBezTo>
                <a:cubicBezTo>
                  <a:pt x="174" y="412"/>
                  <a:pt x="98" y="539"/>
                  <a:pt x="130" y="665"/>
                </a:cubicBezTo>
                <a:cubicBezTo>
                  <a:pt x="163" y="790"/>
                  <a:pt x="290" y="865"/>
                  <a:pt x="415" y="833"/>
                </a:cubicBezTo>
                <a:cubicBezTo>
                  <a:pt x="459" y="822"/>
                  <a:pt x="496" y="799"/>
                  <a:pt x="524" y="770"/>
                </a:cubicBezTo>
                <a:cubicBezTo>
                  <a:pt x="544" y="781"/>
                  <a:pt x="544" y="781"/>
                  <a:pt x="544" y="781"/>
                </a:cubicBezTo>
                <a:cubicBezTo>
                  <a:pt x="512" y="815"/>
                  <a:pt x="470" y="841"/>
                  <a:pt x="421" y="854"/>
                </a:cubicBezTo>
                <a:cubicBezTo>
                  <a:pt x="284" y="889"/>
                  <a:pt x="145" y="807"/>
                  <a:pt x="109" y="670"/>
                </a:cubicBezTo>
                <a:cubicBezTo>
                  <a:pt x="74" y="533"/>
                  <a:pt x="157" y="394"/>
                  <a:pt x="294" y="359"/>
                </a:cubicBezTo>
                <a:cubicBezTo>
                  <a:pt x="430" y="323"/>
                  <a:pt x="570" y="406"/>
                  <a:pt x="605" y="543"/>
                </a:cubicBezTo>
                <a:cubicBezTo>
                  <a:pt x="619" y="597"/>
                  <a:pt x="614" y="652"/>
                  <a:pt x="595" y="700"/>
                </a:cubicBezTo>
                <a:close/>
                <a:moveTo>
                  <a:pt x="839" y="900"/>
                </a:moveTo>
                <a:cubicBezTo>
                  <a:pt x="806" y="919"/>
                  <a:pt x="806" y="919"/>
                  <a:pt x="806" y="919"/>
                </a:cubicBezTo>
                <a:cubicBezTo>
                  <a:pt x="773" y="900"/>
                  <a:pt x="773" y="900"/>
                  <a:pt x="773" y="900"/>
                </a:cubicBezTo>
                <a:cubicBezTo>
                  <a:pt x="773" y="861"/>
                  <a:pt x="773" y="861"/>
                  <a:pt x="773" y="861"/>
                </a:cubicBezTo>
                <a:cubicBezTo>
                  <a:pt x="807" y="842"/>
                  <a:pt x="807" y="842"/>
                  <a:pt x="807" y="842"/>
                </a:cubicBezTo>
                <a:cubicBezTo>
                  <a:pt x="840" y="862"/>
                  <a:pt x="840" y="862"/>
                  <a:pt x="840" y="862"/>
                </a:cubicBezTo>
                <a:lnTo>
                  <a:pt x="839" y="900"/>
                </a:lnTo>
                <a:close/>
                <a:moveTo>
                  <a:pt x="526" y="216"/>
                </a:moveTo>
                <a:cubicBezTo>
                  <a:pt x="543" y="226"/>
                  <a:pt x="543" y="226"/>
                  <a:pt x="543" y="226"/>
                </a:cubicBezTo>
                <a:cubicBezTo>
                  <a:pt x="557" y="235"/>
                  <a:pt x="569" y="256"/>
                  <a:pt x="569" y="273"/>
                </a:cubicBezTo>
                <a:cubicBezTo>
                  <a:pt x="570" y="293"/>
                  <a:pt x="570" y="293"/>
                  <a:pt x="570" y="293"/>
                </a:cubicBezTo>
                <a:cubicBezTo>
                  <a:pt x="571" y="309"/>
                  <a:pt x="585" y="320"/>
                  <a:pt x="601" y="316"/>
                </a:cubicBezTo>
                <a:cubicBezTo>
                  <a:pt x="620" y="312"/>
                  <a:pt x="620" y="312"/>
                  <a:pt x="620" y="312"/>
                </a:cubicBezTo>
                <a:cubicBezTo>
                  <a:pt x="637" y="308"/>
                  <a:pt x="660" y="315"/>
                  <a:pt x="672" y="326"/>
                </a:cubicBezTo>
                <a:cubicBezTo>
                  <a:pt x="687" y="340"/>
                  <a:pt x="687" y="340"/>
                  <a:pt x="687" y="340"/>
                </a:cubicBezTo>
                <a:cubicBezTo>
                  <a:pt x="699" y="351"/>
                  <a:pt x="716" y="349"/>
                  <a:pt x="725" y="335"/>
                </a:cubicBezTo>
                <a:cubicBezTo>
                  <a:pt x="736" y="318"/>
                  <a:pt x="736" y="318"/>
                  <a:pt x="736" y="318"/>
                </a:cubicBezTo>
                <a:cubicBezTo>
                  <a:pt x="745" y="304"/>
                  <a:pt x="766" y="291"/>
                  <a:pt x="782" y="291"/>
                </a:cubicBezTo>
                <a:cubicBezTo>
                  <a:pt x="802" y="290"/>
                  <a:pt x="802" y="290"/>
                  <a:pt x="802" y="290"/>
                </a:cubicBezTo>
                <a:cubicBezTo>
                  <a:pt x="819" y="290"/>
                  <a:pt x="830" y="276"/>
                  <a:pt x="826" y="259"/>
                </a:cubicBezTo>
                <a:cubicBezTo>
                  <a:pt x="821" y="240"/>
                  <a:pt x="821" y="240"/>
                  <a:pt x="821" y="240"/>
                </a:cubicBezTo>
                <a:cubicBezTo>
                  <a:pt x="818" y="224"/>
                  <a:pt x="824" y="200"/>
                  <a:pt x="835" y="188"/>
                </a:cubicBezTo>
                <a:cubicBezTo>
                  <a:pt x="849" y="173"/>
                  <a:pt x="849" y="173"/>
                  <a:pt x="849" y="173"/>
                </a:cubicBezTo>
                <a:cubicBezTo>
                  <a:pt x="860" y="161"/>
                  <a:pt x="858" y="144"/>
                  <a:pt x="844" y="135"/>
                </a:cubicBezTo>
                <a:cubicBezTo>
                  <a:pt x="827" y="124"/>
                  <a:pt x="827" y="124"/>
                  <a:pt x="827" y="124"/>
                </a:cubicBezTo>
                <a:cubicBezTo>
                  <a:pt x="813" y="115"/>
                  <a:pt x="801" y="95"/>
                  <a:pt x="800" y="78"/>
                </a:cubicBezTo>
                <a:cubicBezTo>
                  <a:pt x="800" y="58"/>
                  <a:pt x="800" y="58"/>
                  <a:pt x="800" y="58"/>
                </a:cubicBezTo>
                <a:cubicBezTo>
                  <a:pt x="799" y="41"/>
                  <a:pt x="785" y="31"/>
                  <a:pt x="769" y="34"/>
                </a:cubicBezTo>
                <a:cubicBezTo>
                  <a:pt x="749" y="39"/>
                  <a:pt x="749" y="39"/>
                  <a:pt x="749" y="39"/>
                </a:cubicBezTo>
                <a:cubicBezTo>
                  <a:pt x="733" y="42"/>
                  <a:pt x="710" y="36"/>
                  <a:pt x="698" y="25"/>
                </a:cubicBezTo>
                <a:cubicBezTo>
                  <a:pt x="683" y="11"/>
                  <a:pt x="683" y="11"/>
                  <a:pt x="683" y="11"/>
                </a:cubicBezTo>
                <a:cubicBezTo>
                  <a:pt x="671" y="0"/>
                  <a:pt x="653" y="2"/>
                  <a:pt x="645" y="16"/>
                </a:cubicBezTo>
                <a:cubicBezTo>
                  <a:pt x="634" y="33"/>
                  <a:pt x="634" y="33"/>
                  <a:pt x="634" y="33"/>
                </a:cubicBezTo>
                <a:cubicBezTo>
                  <a:pt x="625" y="47"/>
                  <a:pt x="604" y="59"/>
                  <a:pt x="587" y="60"/>
                </a:cubicBezTo>
                <a:cubicBezTo>
                  <a:pt x="567" y="60"/>
                  <a:pt x="567" y="60"/>
                  <a:pt x="567" y="60"/>
                </a:cubicBezTo>
                <a:cubicBezTo>
                  <a:pt x="551" y="61"/>
                  <a:pt x="540" y="75"/>
                  <a:pt x="544" y="91"/>
                </a:cubicBezTo>
                <a:cubicBezTo>
                  <a:pt x="548" y="111"/>
                  <a:pt x="548" y="111"/>
                  <a:pt x="548" y="111"/>
                </a:cubicBezTo>
                <a:cubicBezTo>
                  <a:pt x="552" y="127"/>
                  <a:pt x="546" y="150"/>
                  <a:pt x="534" y="163"/>
                </a:cubicBezTo>
                <a:cubicBezTo>
                  <a:pt x="521" y="177"/>
                  <a:pt x="521" y="177"/>
                  <a:pt x="521" y="177"/>
                </a:cubicBezTo>
                <a:cubicBezTo>
                  <a:pt x="509" y="189"/>
                  <a:pt x="512" y="207"/>
                  <a:pt x="526" y="216"/>
                </a:cubicBezTo>
                <a:close/>
                <a:moveTo>
                  <a:pt x="685" y="93"/>
                </a:moveTo>
                <a:cubicBezTo>
                  <a:pt x="730" y="93"/>
                  <a:pt x="767" y="130"/>
                  <a:pt x="767" y="175"/>
                </a:cubicBezTo>
                <a:cubicBezTo>
                  <a:pt x="767" y="221"/>
                  <a:pt x="730" y="258"/>
                  <a:pt x="685" y="258"/>
                </a:cubicBezTo>
                <a:cubicBezTo>
                  <a:pt x="639" y="258"/>
                  <a:pt x="603" y="221"/>
                  <a:pt x="603" y="175"/>
                </a:cubicBezTo>
                <a:cubicBezTo>
                  <a:pt x="603" y="130"/>
                  <a:pt x="639" y="93"/>
                  <a:pt x="685" y="93"/>
                </a:cubicBezTo>
                <a:close/>
                <a:moveTo>
                  <a:pt x="685" y="93"/>
                </a:moveTo>
                <a:cubicBezTo>
                  <a:pt x="685" y="93"/>
                  <a:pt x="685" y="93"/>
                  <a:pt x="685" y="93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9" name="Freeform 177"/>
          <p:cNvSpPr>
            <a:spLocks noEditPoints="1"/>
          </p:cNvSpPr>
          <p:nvPr/>
        </p:nvSpPr>
        <p:spPr bwMode="auto">
          <a:xfrm>
            <a:off x="1959327" y="3211638"/>
            <a:ext cx="742248" cy="780221"/>
          </a:xfrm>
          <a:custGeom>
            <a:avLst/>
            <a:gdLst/>
            <a:ahLst/>
            <a:cxnLst>
              <a:cxn ang="0">
                <a:pos x="350" y="180"/>
              </a:cxn>
              <a:cxn ang="0">
                <a:pos x="10" y="180"/>
              </a:cxn>
              <a:cxn ang="0">
                <a:pos x="5" y="171"/>
              </a:cxn>
              <a:cxn ang="0">
                <a:pos x="170" y="8"/>
              </a:cxn>
              <a:cxn ang="0">
                <a:pos x="189" y="9"/>
              </a:cxn>
              <a:cxn ang="0">
                <a:pos x="250" y="69"/>
              </a:cxn>
              <a:cxn ang="0">
                <a:pos x="250" y="45"/>
              </a:cxn>
              <a:cxn ang="0">
                <a:pos x="281" y="45"/>
              </a:cxn>
              <a:cxn ang="0">
                <a:pos x="281" y="100"/>
              </a:cxn>
              <a:cxn ang="0">
                <a:pos x="353" y="171"/>
              </a:cxn>
              <a:cxn ang="0">
                <a:pos x="350" y="180"/>
              </a:cxn>
              <a:cxn ang="0">
                <a:pos x="314" y="367"/>
              </a:cxn>
              <a:cxn ang="0">
                <a:pos x="300" y="380"/>
              </a:cxn>
              <a:cxn ang="0">
                <a:pos x="194" y="380"/>
              </a:cxn>
              <a:cxn ang="0">
                <a:pos x="194" y="302"/>
              </a:cxn>
              <a:cxn ang="0">
                <a:pos x="146" y="302"/>
              </a:cxn>
              <a:cxn ang="0">
                <a:pos x="146" y="380"/>
              </a:cxn>
              <a:cxn ang="0">
                <a:pos x="58" y="380"/>
              </a:cxn>
              <a:cxn ang="0">
                <a:pos x="44" y="366"/>
              </a:cxn>
              <a:cxn ang="0">
                <a:pos x="44" y="188"/>
              </a:cxn>
              <a:cxn ang="0">
                <a:pos x="314" y="188"/>
              </a:cxn>
              <a:cxn ang="0">
                <a:pos x="314" y="367"/>
              </a:cxn>
              <a:cxn ang="0">
                <a:pos x="273" y="242"/>
              </a:cxn>
              <a:cxn ang="0">
                <a:pos x="225" y="242"/>
              </a:cxn>
              <a:cxn ang="0">
                <a:pos x="225" y="282"/>
              </a:cxn>
              <a:cxn ang="0">
                <a:pos x="273" y="282"/>
              </a:cxn>
              <a:cxn ang="0">
                <a:pos x="273" y="242"/>
              </a:cxn>
            </a:cxnLst>
            <a:rect l="0" t="0" r="r" b="b"/>
            <a:pathLst>
              <a:path w="360" h="380">
                <a:moveTo>
                  <a:pt x="350" y="180"/>
                </a:moveTo>
                <a:cubicBezTo>
                  <a:pt x="295" y="180"/>
                  <a:pt x="68" y="180"/>
                  <a:pt x="10" y="180"/>
                </a:cubicBezTo>
                <a:cubicBezTo>
                  <a:pt x="0" y="180"/>
                  <a:pt x="0" y="176"/>
                  <a:pt x="5" y="171"/>
                </a:cubicBezTo>
                <a:cubicBezTo>
                  <a:pt x="36" y="140"/>
                  <a:pt x="138" y="40"/>
                  <a:pt x="170" y="8"/>
                </a:cubicBezTo>
                <a:cubicBezTo>
                  <a:pt x="178" y="0"/>
                  <a:pt x="180" y="0"/>
                  <a:pt x="189" y="9"/>
                </a:cubicBezTo>
                <a:cubicBezTo>
                  <a:pt x="201" y="21"/>
                  <a:pt x="225" y="44"/>
                  <a:pt x="250" y="69"/>
                </a:cubicBezTo>
                <a:cubicBezTo>
                  <a:pt x="250" y="45"/>
                  <a:pt x="250" y="45"/>
                  <a:pt x="250" y="45"/>
                </a:cubicBezTo>
                <a:cubicBezTo>
                  <a:pt x="281" y="45"/>
                  <a:pt x="281" y="45"/>
                  <a:pt x="281" y="45"/>
                </a:cubicBezTo>
                <a:cubicBezTo>
                  <a:pt x="281" y="100"/>
                  <a:pt x="281" y="100"/>
                  <a:pt x="281" y="100"/>
                </a:cubicBezTo>
                <a:cubicBezTo>
                  <a:pt x="311" y="129"/>
                  <a:pt x="339" y="158"/>
                  <a:pt x="353" y="171"/>
                </a:cubicBezTo>
                <a:cubicBezTo>
                  <a:pt x="358" y="176"/>
                  <a:pt x="360" y="180"/>
                  <a:pt x="350" y="180"/>
                </a:cubicBezTo>
                <a:close/>
                <a:moveTo>
                  <a:pt x="314" y="367"/>
                </a:moveTo>
                <a:cubicBezTo>
                  <a:pt x="314" y="376"/>
                  <a:pt x="310" y="380"/>
                  <a:pt x="300" y="380"/>
                </a:cubicBezTo>
                <a:cubicBezTo>
                  <a:pt x="269" y="380"/>
                  <a:pt x="194" y="380"/>
                  <a:pt x="194" y="380"/>
                </a:cubicBezTo>
                <a:cubicBezTo>
                  <a:pt x="194" y="302"/>
                  <a:pt x="194" y="302"/>
                  <a:pt x="194" y="302"/>
                </a:cubicBezTo>
                <a:cubicBezTo>
                  <a:pt x="146" y="302"/>
                  <a:pt x="146" y="302"/>
                  <a:pt x="146" y="302"/>
                </a:cubicBezTo>
                <a:cubicBezTo>
                  <a:pt x="146" y="380"/>
                  <a:pt x="146" y="380"/>
                  <a:pt x="146" y="380"/>
                </a:cubicBezTo>
                <a:cubicBezTo>
                  <a:pt x="146" y="380"/>
                  <a:pt x="86" y="380"/>
                  <a:pt x="58" y="380"/>
                </a:cubicBezTo>
                <a:cubicBezTo>
                  <a:pt x="49" y="380"/>
                  <a:pt x="44" y="375"/>
                  <a:pt x="44" y="366"/>
                </a:cubicBezTo>
                <a:cubicBezTo>
                  <a:pt x="44" y="322"/>
                  <a:pt x="44" y="188"/>
                  <a:pt x="44" y="188"/>
                </a:cubicBezTo>
                <a:cubicBezTo>
                  <a:pt x="314" y="188"/>
                  <a:pt x="314" y="188"/>
                  <a:pt x="314" y="188"/>
                </a:cubicBezTo>
                <a:cubicBezTo>
                  <a:pt x="314" y="188"/>
                  <a:pt x="314" y="323"/>
                  <a:pt x="314" y="367"/>
                </a:cubicBezTo>
                <a:close/>
                <a:moveTo>
                  <a:pt x="273" y="242"/>
                </a:moveTo>
                <a:cubicBezTo>
                  <a:pt x="225" y="242"/>
                  <a:pt x="225" y="242"/>
                  <a:pt x="225" y="242"/>
                </a:cubicBezTo>
                <a:cubicBezTo>
                  <a:pt x="225" y="282"/>
                  <a:pt x="225" y="282"/>
                  <a:pt x="225" y="282"/>
                </a:cubicBezTo>
                <a:cubicBezTo>
                  <a:pt x="273" y="282"/>
                  <a:pt x="273" y="282"/>
                  <a:pt x="273" y="282"/>
                </a:cubicBezTo>
                <a:cubicBezTo>
                  <a:pt x="273" y="242"/>
                  <a:pt x="273" y="242"/>
                  <a:pt x="273" y="24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40" name="TextBox 77"/>
          <p:cNvSpPr txBox="1"/>
          <p:nvPr/>
        </p:nvSpPr>
        <p:spPr>
          <a:xfrm>
            <a:off x="1255120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TextBox 78"/>
          <p:cNvSpPr txBox="1"/>
          <p:nvPr/>
        </p:nvSpPr>
        <p:spPr>
          <a:xfrm>
            <a:off x="3137304" y="10024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TextBox 79"/>
          <p:cNvSpPr txBox="1"/>
          <p:nvPr/>
        </p:nvSpPr>
        <p:spPr>
          <a:xfrm>
            <a:off x="5020203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TextBox 80"/>
          <p:cNvSpPr txBox="1"/>
          <p:nvPr/>
        </p:nvSpPr>
        <p:spPr>
          <a:xfrm>
            <a:off x="6902387" y="10024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TextBox 81"/>
          <p:cNvSpPr txBox="1"/>
          <p:nvPr/>
        </p:nvSpPr>
        <p:spPr>
          <a:xfrm>
            <a:off x="8786219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Rectangle 52"/>
          <p:cNvSpPr>
            <a:spLocks noChangeArrowheads="1"/>
          </p:cNvSpPr>
          <p:nvPr/>
        </p:nvSpPr>
        <p:spPr bwMode="auto">
          <a:xfrm>
            <a:off x="5287067" y="1128073"/>
            <a:ext cx="1636184" cy="53515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6" name="Group 102"/>
          <p:cNvGrpSpPr/>
          <p:nvPr/>
        </p:nvGrpSpPr>
        <p:grpSpPr>
          <a:xfrm>
            <a:off x="6002684" y="1672608"/>
            <a:ext cx="5062883" cy="1301749"/>
            <a:chOff x="3756163" y="1986915"/>
            <a:chExt cx="3797162" cy="976312"/>
          </a:xfrm>
        </p:grpSpPr>
        <p:sp>
          <p:nvSpPr>
            <p:cNvPr id="7" name="Freeform 7"/>
            <p:cNvSpPr/>
            <p:nvPr/>
          </p:nvSpPr>
          <p:spPr bwMode="auto">
            <a:xfrm>
              <a:off x="4440237" y="2190750"/>
              <a:ext cx="3113088" cy="772477"/>
            </a:xfrm>
            <a:custGeom>
              <a:avLst/>
              <a:gdLst/>
              <a:ahLst/>
              <a:cxnLst>
                <a:cxn ang="0">
                  <a:pos x="1251" y="370"/>
                </a:cxn>
                <a:cxn ang="0">
                  <a:pos x="1389" y="2"/>
                </a:cxn>
                <a:cxn ang="0">
                  <a:pos x="0" y="0"/>
                </a:cxn>
                <a:cxn ang="0">
                  <a:pos x="5" y="370"/>
                </a:cxn>
                <a:cxn ang="0">
                  <a:pos x="1251" y="370"/>
                </a:cxn>
              </a:cxnLst>
              <a:rect l="0" t="0" r="r" b="b"/>
              <a:pathLst>
                <a:path w="1389" h="370">
                  <a:moveTo>
                    <a:pt x="1251" y="370"/>
                  </a:moveTo>
                  <a:lnTo>
                    <a:pt x="1389" y="2"/>
                  </a:lnTo>
                  <a:lnTo>
                    <a:pt x="0" y="0"/>
                  </a:lnTo>
                  <a:lnTo>
                    <a:pt x="5" y="370"/>
                  </a:lnTo>
                  <a:lnTo>
                    <a:pt x="1251" y="37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8" name="Group 101"/>
            <p:cNvGrpSpPr/>
            <p:nvPr/>
          </p:nvGrpSpPr>
          <p:grpSpPr>
            <a:xfrm>
              <a:off x="3756163" y="1986915"/>
              <a:ext cx="967443" cy="975359"/>
              <a:chOff x="3759338" y="1986915"/>
              <a:chExt cx="967443" cy="975359"/>
            </a:xfrm>
          </p:grpSpPr>
          <p:sp>
            <p:nvSpPr>
              <p:cNvPr id="9" name="Freeform 76"/>
              <p:cNvSpPr/>
              <p:nvPr/>
            </p:nvSpPr>
            <p:spPr bwMode="auto">
              <a:xfrm>
                <a:off x="3759338" y="1986915"/>
                <a:ext cx="966650" cy="540787"/>
              </a:xfrm>
              <a:custGeom>
                <a:avLst/>
                <a:gdLst/>
                <a:ahLst/>
                <a:cxnLst>
                  <a:cxn ang="0">
                    <a:pos x="430" y="3"/>
                  </a:cxn>
                  <a:cxn ang="0">
                    <a:pos x="103" y="0"/>
                  </a:cxn>
                  <a:cxn ang="0">
                    <a:pos x="0" y="260"/>
                  </a:cxn>
                  <a:cxn ang="0">
                    <a:pos x="501" y="260"/>
                  </a:cxn>
                  <a:cxn ang="0">
                    <a:pos x="430" y="3"/>
                  </a:cxn>
                </a:cxnLst>
                <a:rect l="0" t="0" r="r" b="b"/>
                <a:pathLst>
                  <a:path w="501" h="260">
                    <a:moveTo>
                      <a:pt x="430" y="3"/>
                    </a:moveTo>
                    <a:lnTo>
                      <a:pt x="103" y="0"/>
                    </a:lnTo>
                    <a:lnTo>
                      <a:pt x="0" y="260"/>
                    </a:lnTo>
                    <a:lnTo>
                      <a:pt x="501" y="260"/>
                    </a:lnTo>
                    <a:lnTo>
                      <a:pt x="430" y="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" name="Right Triangle 97"/>
              <p:cNvSpPr/>
              <p:nvPr/>
            </p:nvSpPr>
            <p:spPr>
              <a:xfrm rot="10800000" flipH="1">
                <a:off x="4448175" y="2528091"/>
                <a:ext cx="278606" cy="434183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sp>
        <p:nvSpPr>
          <p:cNvPr id="11" name="TextBox 103"/>
          <p:cNvSpPr txBox="1"/>
          <p:nvPr/>
        </p:nvSpPr>
        <p:spPr>
          <a:xfrm>
            <a:off x="7797801" y="2004623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12" name="Group 104"/>
          <p:cNvGrpSpPr/>
          <p:nvPr/>
        </p:nvGrpSpPr>
        <p:grpSpPr>
          <a:xfrm>
            <a:off x="1126433" y="2614620"/>
            <a:ext cx="4988984" cy="1369109"/>
            <a:chOff x="-148675" y="1693797"/>
            <a:chExt cx="3741738" cy="1026832"/>
          </a:xfrm>
        </p:grpSpPr>
        <p:sp>
          <p:nvSpPr>
            <p:cNvPr id="13" name="Freeform 9"/>
            <p:cNvSpPr/>
            <p:nvPr/>
          </p:nvSpPr>
          <p:spPr bwMode="auto">
            <a:xfrm flipH="1">
              <a:off x="-148675" y="1943390"/>
              <a:ext cx="3118104" cy="777239"/>
            </a:xfrm>
            <a:custGeom>
              <a:avLst/>
              <a:gdLst/>
              <a:ahLst/>
              <a:cxnLst>
                <a:cxn ang="0">
                  <a:pos x="1099" y="370"/>
                </a:cxn>
                <a:cxn ang="0">
                  <a:pos x="1238" y="2"/>
                </a:cxn>
                <a:cxn ang="0">
                  <a:pos x="0" y="0"/>
                </a:cxn>
                <a:cxn ang="0">
                  <a:pos x="1" y="370"/>
                </a:cxn>
                <a:cxn ang="0">
                  <a:pos x="1099" y="370"/>
                </a:cxn>
              </a:cxnLst>
              <a:rect l="0" t="0" r="r" b="b"/>
              <a:pathLst>
                <a:path w="1238" h="370">
                  <a:moveTo>
                    <a:pt x="1099" y="370"/>
                  </a:moveTo>
                  <a:lnTo>
                    <a:pt x="1238" y="2"/>
                  </a:lnTo>
                  <a:lnTo>
                    <a:pt x="0" y="0"/>
                  </a:lnTo>
                  <a:lnTo>
                    <a:pt x="1" y="370"/>
                  </a:lnTo>
                  <a:lnTo>
                    <a:pt x="1099" y="37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0"/>
            <p:cNvSpPr/>
            <p:nvPr/>
          </p:nvSpPr>
          <p:spPr bwMode="auto">
            <a:xfrm flipH="1">
              <a:off x="2688188" y="2261625"/>
              <a:ext cx="280988" cy="457589"/>
            </a:xfrm>
            <a:custGeom>
              <a:avLst/>
              <a:gdLst/>
              <a:ahLst/>
              <a:cxnLst>
                <a:cxn ang="0">
                  <a:pos x="177" y="5"/>
                </a:cxn>
                <a:cxn ang="0">
                  <a:pos x="0" y="0"/>
                </a:cxn>
                <a:cxn ang="0">
                  <a:pos x="1" y="220"/>
                </a:cxn>
                <a:cxn ang="0">
                  <a:pos x="177" y="5"/>
                </a:cxn>
              </a:cxnLst>
              <a:rect l="0" t="0" r="r" b="b"/>
              <a:pathLst>
                <a:path w="177" h="220">
                  <a:moveTo>
                    <a:pt x="177" y="5"/>
                  </a:moveTo>
                  <a:lnTo>
                    <a:pt x="0" y="0"/>
                  </a:lnTo>
                  <a:lnTo>
                    <a:pt x="1" y="220"/>
                  </a:lnTo>
                  <a:lnTo>
                    <a:pt x="177" y="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83"/>
            <p:cNvSpPr/>
            <p:nvPr/>
          </p:nvSpPr>
          <p:spPr bwMode="auto">
            <a:xfrm flipH="1">
              <a:off x="2685013" y="1693797"/>
              <a:ext cx="908050" cy="584466"/>
            </a:xfrm>
            <a:custGeom>
              <a:avLst/>
              <a:gdLst/>
              <a:ahLst/>
              <a:cxnLst>
                <a:cxn ang="0">
                  <a:pos x="504" y="4"/>
                </a:cxn>
                <a:cxn ang="0">
                  <a:pos x="0" y="0"/>
                </a:cxn>
                <a:cxn ang="0">
                  <a:pos x="71" y="281"/>
                </a:cxn>
                <a:cxn ang="0">
                  <a:pos x="572" y="281"/>
                </a:cxn>
                <a:cxn ang="0">
                  <a:pos x="504" y="4"/>
                </a:cxn>
              </a:cxnLst>
              <a:rect l="0" t="0" r="r" b="b"/>
              <a:pathLst>
                <a:path w="572" h="281">
                  <a:moveTo>
                    <a:pt x="504" y="4"/>
                  </a:moveTo>
                  <a:lnTo>
                    <a:pt x="0" y="0"/>
                  </a:lnTo>
                  <a:lnTo>
                    <a:pt x="71" y="281"/>
                  </a:lnTo>
                  <a:lnTo>
                    <a:pt x="572" y="281"/>
                  </a:lnTo>
                  <a:lnTo>
                    <a:pt x="504" y="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6" name="TextBox 106"/>
          <p:cNvSpPr txBox="1"/>
          <p:nvPr/>
        </p:nvSpPr>
        <p:spPr>
          <a:xfrm>
            <a:off x="1552161" y="3025039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pPr algn="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17" name="Group 110"/>
          <p:cNvGrpSpPr/>
          <p:nvPr/>
        </p:nvGrpSpPr>
        <p:grpSpPr>
          <a:xfrm>
            <a:off x="6002684" y="3623992"/>
            <a:ext cx="5062883" cy="1301749"/>
            <a:chOff x="3756163" y="1986915"/>
            <a:chExt cx="3797162" cy="976312"/>
          </a:xfrm>
        </p:grpSpPr>
        <p:sp>
          <p:nvSpPr>
            <p:cNvPr id="18" name="Freeform 7"/>
            <p:cNvSpPr/>
            <p:nvPr/>
          </p:nvSpPr>
          <p:spPr bwMode="auto">
            <a:xfrm>
              <a:off x="4440237" y="2190750"/>
              <a:ext cx="3113088" cy="772477"/>
            </a:xfrm>
            <a:custGeom>
              <a:avLst/>
              <a:gdLst/>
              <a:ahLst/>
              <a:cxnLst>
                <a:cxn ang="0">
                  <a:pos x="1251" y="370"/>
                </a:cxn>
                <a:cxn ang="0">
                  <a:pos x="1389" y="2"/>
                </a:cxn>
                <a:cxn ang="0">
                  <a:pos x="0" y="0"/>
                </a:cxn>
                <a:cxn ang="0">
                  <a:pos x="5" y="370"/>
                </a:cxn>
                <a:cxn ang="0">
                  <a:pos x="1251" y="370"/>
                </a:cxn>
              </a:cxnLst>
              <a:rect l="0" t="0" r="r" b="b"/>
              <a:pathLst>
                <a:path w="1389" h="370">
                  <a:moveTo>
                    <a:pt x="1251" y="370"/>
                  </a:moveTo>
                  <a:lnTo>
                    <a:pt x="1389" y="2"/>
                  </a:lnTo>
                  <a:lnTo>
                    <a:pt x="0" y="0"/>
                  </a:lnTo>
                  <a:lnTo>
                    <a:pt x="5" y="370"/>
                  </a:lnTo>
                  <a:lnTo>
                    <a:pt x="1251" y="37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19" name="Group 113"/>
            <p:cNvGrpSpPr/>
            <p:nvPr/>
          </p:nvGrpSpPr>
          <p:grpSpPr>
            <a:xfrm>
              <a:off x="3756163" y="1986915"/>
              <a:ext cx="967443" cy="975359"/>
              <a:chOff x="3759338" y="1986915"/>
              <a:chExt cx="967443" cy="975359"/>
            </a:xfrm>
          </p:grpSpPr>
          <p:sp>
            <p:nvSpPr>
              <p:cNvPr id="20" name="Freeform 76"/>
              <p:cNvSpPr/>
              <p:nvPr/>
            </p:nvSpPr>
            <p:spPr bwMode="auto">
              <a:xfrm>
                <a:off x="3759338" y="1986915"/>
                <a:ext cx="966650" cy="540787"/>
              </a:xfrm>
              <a:custGeom>
                <a:avLst/>
                <a:gdLst/>
                <a:ahLst/>
                <a:cxnLst>
                  <a:cxn ang="0">
                    <a:pos x="430" y="3"/>
                  </a:cxn>
                  <a:cxn ang="0">
                    <a:pos x="103" y="0"/>
                  </a:cxn>
                  <a:cxn ang="0">
                    <a:pos x="0" y="260"/>
                  </a:cxn>
                  <a:cxn ang="0">
                    <a:pos x="501" y="260"/>
                  </a:cxn>
                  <a:cxn ang="0">
                    <a:pos x="430" y="3"/>
                  </a:cxn>
                </a:cxnLst>
                <a:rect l="0" t="0" r="r" b="b"/>
                <a:pathLst>
                  <a:path w="501" h="260">
                    <a:moveTo>
                      <a:pt x="430" y="3"/>
                    </a:moveTo>
                    <a:lnTo>
                      <a:pt x="103" y="0"/>
                    </a:lnTo>
                    <a:lnTo>
                      <a:pt x="0" y="260"/>
                    </a:lnTo>
                    <a:lnTo>
                      <a:pt x="501" y="260"/>
                    </a:lnTo>
                    <a:lnTo>
                      <a:pt x="430" y="3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Right Triangle 115"/>
              <p:cNvSpPr/>
              <p:nvPr/>
            </p:nvSpPr>
            <p:spPr>
              <a:xfrm rot="10800000" flipH="1">
                <a:off x="4448175" y="2528091"/>
                <a:ext cx="278606" cy="434183"/>
              </a:xfrm>
              <a:prstGeom prst="rtTriangle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sp>
        <p:nvSpPr>
          <p:cNvPr id="22" name="TextBox 111"/>
          <p:cNvSpPr txBox="1"/>
          <p:nvPr/>
        </p:nvSpPr>
        <p:spPr>
          <a:xfrm>
            <a:off x="7797801" y="3956007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23" name="Group 117"/>
          <p:cNvGrpSpPr/>
          <p:nvPr/>
        </p:nvGrpSpPr>
        <p:grpSpPr>
          <a:xfrm>
            <a:off x="1126433" y="4566004"/>
            <a:ext cx="4988984" cy="1369109"/>
            <a:chOff x="-148675" y="1693797"/>
            <a:chExt cx="3741738" cy="1026832"/>
          </a:xfrm>
        </p:grpSpPr>
        <p:sp>
          <p:nvSpPr>
            <p:cNvPr id="24" name="Freeform 9"/>
            <p:cNvSpPr/>
            <p:nvPr/>
          </p:nvSpPr>
          <p:spPr bwMode="auto">
            <a:xfrm flipH="1">
              <a:off x="-148675" y="1943390"/>
              <a:ext cx="3118104" cy="777239"/>
            </a:xfrm>
            <a:custGeom>
              <a:avLst/>
              <a:gdLst/>
              <a:ahLst/>
              <a:cxnLst>
                <a:cxn ang="0">
                  <a:pos x="1099" y="370"/>
                </a:cxn>
                <a:cxn ang="0">
                  <a:pos x="1238" y="2"/>
                </a:cxn>
                <a:cxn ang="0">
                  <a:pos x="0" y="0"/>
                </a:cxn>
                <a:cxn ang="0">
                  <a:pos x="1" y="370"/>
                </a:cxn>
                <a:cxn ang="0">
                  <a:pos x="1099" y="370"/>
                </a:cxn>
              </a:cxnLst>
              <a:rect l="0" t="0" r="r" b="b"/>
              <a:pathLst>
                <a:path w="1238" h="370">
                  <a:moveTo>
                    <a:pt x="1099" y="370"/>
                  </a:moveTo>
                  <a:lnTo>
                    <a:pt x="1238" y="2"/>
                  </a:lnTo>
                  <a:lnTo>
                    <a:pt x="0" y="0"/>
                  </a:lnTo>
                  <a:lnTo>
                    <a:pt x="1" y="370"/>
                  </a:lnTo>
                  <a:lnTo>
                    <a:pt x="1099" y="37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Freeform 10"/>
            <p:cNvSpPr/>
            <p:nvPr/>
          </p:nvSpPr>
          <p:spPr bwMode="auto">
            <a:xfrm flipH="1">
              <a:off x="2688188" y="2261625"/>
              <a:ext cx="280988" cy="457589"/>
            </a:xfrm>
            <a:custGeom>
              <a:avLst/>
              <a:gdLst/>
              <a:ahLst/>
              <a:cxnLst>
                <a:cxn ang="0">
                  <a:pos x="177" y="5"/>
                </a:cxn>
                <a:cxn ang="0">
                  <a:pos x="0" y="0"/>
                </a:cxn>
                <a:cxn ang="0">
                  <a:pos x="1" y="220"/>
                </a:cxn>
                <a:cxn ang="0">
                  <a:pos x="177" y="5"/>
                </a:cxn>
              </a:cxnLst>
              <a:rect l="0" t="0" r="r" b="b"/>
              <a:pathLst>
                <a:path w="177" h="220">
                  <a:moveTo>
                    <a:pt x="177" y="5"/>
                  </a:moveTo>
                  <a:lnTo>
                    <a:pt x="0" y="0"/>
                  </a:lnTo>
                  <a:lnTo>
                    <a:pt x="1" y="220"/>
                  </a:lnTo>
                  <a:lnTo>
                    <a:pt x="177" y="5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83"/>
            <p:cNvSpPr/>
            <p:nvPr/>
          </p:nvSpPr>
          <p:spPr bwMode="auto">
            <a:xfrm flipH="1">
              <a:off x="2685013" y="1693797"/>
              <a:ext cx="908050" cy="584466"/>
            </a:xfrm>
            <a:custGeom>
              <a:avLst/>
              <a:gdLst/>
              <a:ahLst/>
              <a:cxnLst>
                <a:cxn ang="0">
                  <a:pos x="504" y="4"/>
                </a:cxn>
                <a:cxn ang="0">
                  <a:pos x="0" y="0"/>
                </a:cxn>
                <a:cxn ang="0">
                  <a:pos x="71" y="281"/>
                </a:cxn>
                <a:cxn ang="0">
                  <a:pos x="572" y="281"/>
                </a:cxn>
                <a:cxn ang="0">
                  <a:pos x="504" y="4"/>
                </a:cxn>
              </a:cxnLst>
              <a:rect l="0" t="0" r="r" b="b"/>
              <a:pathLst>
                <a:path w="572" h="281">
                  <a:moveTo>
                    <a:pt x="504" y="4"/>
                  </a:moveTo>
                  <a:lnTo>
                    <a:pt x="0" y="0"/>
                  </a:lnTo>
                  <a:lnTo>
                    <a:pt x="71" y="281"/>
                  </a:lnTo>
                  <a:lnTo>
                    <a:pt x="572" y="281"/>
                  </a:lnTo>
                  <a:lnTo>
                    <a:pt x="504" y="4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7" name="TextBox 118"/>
          <p:cNvSpPr txBox="1"/>
          <p:nvPr/>
        </p:nvSpPr>
        <p:spPr>
          <a:xfrm>
            <a:off x="1552161" y="4976423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pPr algn="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sp>
        <p:nvSpPr>
          <p:cNvPr id="28" name="TextBox 123"/>
          <p:cNvSpPr txBox="1"/>
          <p:nvPr/>
        </p:nvSpPr>
        <p:spPr>
          <a:xfrm>
            <a:off x="7242621" y="2200300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9" name="TextBox 124"/>
          <p:cNvSpPr txBox="1"/>
          <p:nvPr/>
        </p:nvSpPr>
        <p:spPr>
          <a:xfrm>
            <a:off x="7242621" y="4157204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30" name="TextBox 125"/>
          <p:cNvSpPr txBox="1"/>
          <p:nvPr/>
        </p:nvSpPr>
        <p:spPr>
          <a:xfrm>
            <a:off x="4427291" y="3198632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31" name="TextBox 126"/>
          <p:cNvSpPr txBox="1"/>
          <p:nvPr/>
        </p:nvSpPr>
        <p:spPr>
          <a:xfrm>
            <a:off x="4427291" y="5177624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04</a:t>
            </a:r>
          </a:p>
        </p:txBody>
      </p:sp>
      <p:grpSp>
        <p:nvGrpSpPr>
          <p:cNvPr id="32" name="Group 88"/>
          <p:cNvGrpSpPr/>
          <p:nvPr/>
        </p:nvGrpSpPr>
        <p:grpSpPr>
          <a:xfrm>
            <a:off x="6475896" y="1815988"/>
            <a:ext cx="397197" cy="397195"/>
            <a:chOff x="4203700" y="1458913"/>
            <a:chExt cx="147638" cy="147637"/>
          </a:xfrm>
          <a:solidFill>
            <a:schemeClr val="bg1"/>
          </a:solidFill>
        </p:grpSpPr>
        <p:sp>
          <p:nvSpPr>
            <p:cNvPr id="33" name="Freeform 55"/>
            <p:cNvSpPr/>
            <p:nvPr/>
          </p:nvSpPr>
          <p:spPr bwMode="auto">
            <a:xfrm>
              <a:off x="4310063" y="1528763"/>
              <a:ext cx="1588" cy="68262"/>
            </a:xfrm>
            <a:custGeom>
              <a:avLst/>
              <a:gdLst/>
              <a:ahLst/>
              <a:cxnLst>
                <a:cxn ang="0">
                  <a:pos x="0" y="43"/>
                </a:cxn>
                <a:cxn ang="0">
                  <a:pos x="0" y="0"/>
                </a:cxn>
                <a:cxn ang="0">
                  <a:pos x="0" y="43"/>
                </a:cxn>
              </a:cxnLst>
              <a:rect l="0" t="0" r="r" b="b"/>
              <a:pathLst>
                <a:path h="43">
                  <a:moveTo>
                    <a:pt x="0" y="43"/>
                  </a:moveTo>
                  <a:lnTo>
                    <a:pt x="0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4" name="Line 56"/>
            <p:cNvSpPr>
              <a:spLocks noChangeShapeType="1"/>
            </p:cNvSpPr>
            <p:nvPr/>
          </p:nvSpPr>
          <p:spPr bwMode="auto">
            <a:xfrm flipV="1">
              <a:off x="4310063" y="1528763"/>
              <a:ext cx="1588" cy="68262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5" name="Freeform 57"/>
            <p:cNvSpPr/>
            <p:nvPr/>
          </p:nvSpPr>
          <p:spPr bwMode="auto">
            <a:xfrm>
              <a:off x="4300538" y="1520825"/>
              <a:ext cx="17463" cy="84137"/>
            </a:xfrm>
            <a:custGeom>
              <a:avLst/>
              <a:gdLst/>
              <a:ahLst/>
              <a:cxnLst>
                <a:cxn ang="0">
                  <a:pos x="7" y="63"/>
                </a:cxn>
                <a:cxn ang="0">
                  <a:pos x="13" y="57"/>
                </a:cxn>
                <a:cxn ang="0">
                  <a:pos x="13" y="6"/>
                </a:cxn>
                <a:cxn ang="0">
                  <a:pos x="7" y="0"/>
                </a:cxn>
                <a:cxn ang="0">
                  <a:pos x="0" y="6"/>
                </a:cxn>
                <a:cxn ang="0">
                  <a:pos x="0" y="57"/>
                </a:cxn>
                <a:cxn ang="0">
                  <a:pos x="7" y="63"/>
                </a:cxn>
              </a:cxnLst>
              <a:rect l="0" t="0" r="r" b="b"/>
              <a:pathLst>
                <a:path w="13" h="63">
                  <a:moveTo>
                    <a:pt x="7" y="63"/>
                  </a:moveTo>
                  <a:cubicBezTo>
                    <a:pt x="10" y="63"/>
                    <a:pt x="13" y="60"/>
                    <a:pt x="13" y="5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2"/>
                    <a:pt x="10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0"/>
                    <a:pt x="3" y="63"/>
                    <a:pt x="7" y="6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6" name="Freeform 58"/>
            <p:cNvSpPr/>
            <p:nvPr/>
          </p:nvSpPr>
          <p:spPr bwMode="auto">
            <a:xfrm>
              <a:off x="4310063" y="1528763"/>
              <a:ext cx="1588" cy="68262"/>
            </a:xfrm>
            <a:custGeom>
              <a:avLst/>
              <a:gdLst/>
              <a:ahLst/>
              <a:cxnLst>
                <a:cxn ang="0">
                  <a:pos x="0" y="43"/>
                </a:cxn>
                <a:cxn ang="0">
                  <a:pos x="0" y="0"/>
                </a:cxn>
                <a:cxn ang="0">
                  <a:pos x="0" y="43"/>
                </a:cxn>
              </a:cxnLst>
              <a:rect l="0" t="0" r="r" b="b"/>
              <a:pathLst>
                <a:path h="43">
                  <a:moveTo>
                    <a:pt x="0" y="43"/>
                  </a:moveTo>
                  <a:lnTo>
                    <a:pt x="0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7" name="Line 59"/>
            <p:cNvSpPr>
              <a:spLocks noChangeShapeType="1"/>
            </p:cNvSpPr>
            <p:nvPr/>
          </p:nvSpPr>
          <p:spPr bwMode="auto">
            <a:xfrm flipV="1">
              <a:off x="4310063" y="1528763"/>
              <a:ext cx="1588" cy="68262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8" name="Freeform 60"/>
            <p:cNvSpPr/>
            <p:nvPr/>
          </p:nvSpPr>
          <p:spPr bwMode="auto">
            <a:xfrm>
              <a:off x="4300538" y="1517650"/>
              <a:ext cx="20638" cy="88900"/>
            </a:xfrm>
            <a:custGeom>
              <a:avLst/>
              <a:gdLst/>
              <a:ahLst/>
              <a:cxnLst>
                <a:cxn ang="0">
                  <a:pos x="8" y="66"/>
                </a:cxn>
                <a:cxn ang="0">
                  <a:pos x="16" y="59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59"/>
                </a:cxn>
                <a:cxn ang="0">
                  <a:pos x="8" y="66"/>
                </a:cxn>
              </a:cxnLst>
              <a:rect l="0" t="0" r="r" b="b"/>
              <a:pathLst>
                <a:path w="16" h="66">
                  <a:moveTo>
                    <a:pt x="8" y="66"/>
                  </a:moveTo>
                  <a:cubicBezTo>
                    <a:pt x="12" y="66"/>
                    <a:pt x="16" y="63"/>
                    <a:pt x="16" y="5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8" y="6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9" name="Freeform 61"/>
            <p:cNvSpPr/>
            <p:nvPr/>
          </p:nvSpPr>
          <p:spPr bwMode="auto">
            <a:xfrm>
              <a:off x="4341813" y="1555750"/>
              <a:ext cx="1588" cy="44450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0" y="28"/>
                </a:cxn>
              </a:cxnLst>
              <a:rect l="0" t="0" r="r" b="b"/>
              <a:pathLst>
                <a:path h="28">
                  <a:moveTo>
                    <a:pt x="0" y="28"/>
                  </a:moveTo>
                  <a:lnTo>
                    <a:pt x="0" y="0"/>
                  </a:lnTo>
                  <a:lnTo>
                    <a:pt x="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0" name="Line 62"/>
            <p:cNvSpPr>
              <a:spLocks noChangeShapeType="1"/>
            </p:cNvSpPr>
            <p:nvPr/>
          </p:nvSpPr>
          <p:spPr bwMode="auto">
            <a:xfrm flipV="1">
              <a:off x="4341813" y="1555750"/>
              <a:ext cx="1588" cy="444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1" name="Freeform 63"/>
            <p:cNvSpPr/>
            <p:nvPr/>
          </p:nvSpPr>
          <p:spPr bwMode="auto">
            <a:xfrm>
              <a:off x="4333875" y="1549400"/>
              <a:ext cx="17463" cy="57150"/>
            </a:xfrm>
            <a:custGeom>
              <a:avLst/>
              <a:gdLst/>
              <a:ahLst/>
              <a:cxnLst>
                <a:cxn ang="0">
                  <a:pos x="6" y="42"/>
                </a:cxn>
                <a:cxn ang="0">
                  <a:pos x="13" y="38"/>
                </a:cxn>
                <a:cxn ang="0">
                  <a:pos x="13" y="4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38"/>
                </a:cxn>
                <a:cxn ang="0">
                  <a:pos x="6" y="42"/>
                </a:cxn>
              </a:cxnLst>
              <a:rect l="0" t="0" r="r" b="b"/>
              <a:pathLst>
                <a:path w="13" h="42">
                  <a:moveTo>
                    <a:pt x="6" y="42"/>
                  </a:moveTo>
                  <a:cubicBezTo>
                    <a:pt x="10" y="42"/>
                    <a:pt x="13" y="40"/>
                    <a:pt x="13" y="38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0" y="0"/>
                    <a:pt x="6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3" y="42"/>
                    <a:pt x="6" y="4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Freeform 64"/>
            <p:cNvSpPr/>
            <p:nvPr/>
          </p:nvSpPr>
          <p:spPr bwMode="auto">
            <a:xfrm>
              <a:off x="4341813" y="1547813"/>
              <a:ext cx="1588" cy="52387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0" y="0"/>
                </a:cxn>
                <a:cxn ang="0">
                  <a:pos x="0" y="33"/>
                </a:cxn>
              </a:cxnLst>
              <a:rect l="0" t="0" r="r" b="b"/>
              <a:pathLst>
                <a:path h="33">
                  <a:moveTo>
                    <a:pt x="0" y="33"/>
                  </a:move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Line 65"/>
            <p:cNvSpPr>
              <a:spLocks noChangeShapeType="1"/>
            </p:cNvSpPr>
            <p:nvPr/>
          </p:nvSpPr>
          <p:spPr bwMode="auto">
            <a:xfrm flipV="1">
              <a:off x="4341813" y="1547813"/>
              <a:ext cx="1588" cy="52387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Freeform 66"/>
            <p:cNvSpPr/>
            <p:nvPr/>
          </p:nvSpPr>
          <p:spPr bwMode="auto">
            <a:xfrm>
              <a:off x="4332288" y="1541463"/>
              <a:ext cx="19050" cy="65087"/>
            </a:xfrm>
            <a:custGeom>
              <a:avLst/>
              <a:gdLst/>
              <a:ahLst/>
              <a:cxnLst>
                <a:cxn ang="0">
                  <a:pos x="7" y="48"/>
                </a:cxn>
                <a:cxn ang="0">
                  <a:pos x="14" y="43"/>
                </a:cxn>
                <a:cxn ang="0">
                  <a:pos x="14" y="5"/>
                </a:cxn>
                <a:cxn ang="0">
                  <a:pos x="7" y="0"/>
                </a:cxn>
                <a:cxn ang="0">
                  <a:pos x="0" y="5"/>
                </a:cxn>
                <a:cxn ang="0">
                  <a:pos x="0" y="43"/>
                </a:cxn>
                <a:cxn ang="0">
                  <a:pos x="7" y="48"/>
                </a:cxn>
              </a:cxnLst>
              <a:rect l="0" t="0" r="r" b="b"/>
              <a:pathLst>
                <a:path w="14" h="48">
                  <a:moveTo>
                    <a:pt x="7" y="48"/>
                  </a:moveTo>
                  <a:cubicBezTo>
                    <a:pt x="11" y="48"/>
                    <a:pt x="14" y="46"/>
                    <a:pt x="14" y="43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2"/>
                    <a:pt x="11" y="0"/>
                    <a:pt x="7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6"/>
                    <a:pt x="3" y="48"/>
                    <a:pt x="7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67"/>
            <p:cNvSpPr/>
            <p:nvPr/>
          </p:nvSpPr>
          <p:spPr bwMode="auto">
            <a:xfrm>
              <a:off x="4276725" y="1512888"/>
              <a:ext cx="1588" cy="82550"/>
            </a:xfrm>
            <a:custGeom>
              <a:avLst/>
              <a:gdLst/>
              <a:ahLst/>
              <a:cxnLst>
                <a:cxn ang="0">
                  <a:pos x="0" y="52"/>
                </a:cxn>
                <a:cxn ang="0">
                  <a:pos x="0" y="0"/>
                </a:cxn>
                <a:cxn ang="0">
                  <a:pos x="0" y="52"/>
                </a:cxn>
              </a:cxnLst>
              <a:rect l="0" t="0" r="r" b="b"/>
              <a:pathLst>
                <a:path h="52">
                  <a:moveTo>
                    <a:pt x="0" y="52"/>
                  </a:moveTo>
                  <a:lnTo>
                    <a:pt x="0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6" name="Line 68"/>
            <p:cNvSpPr>
              <a:spLocks noChangeShapeType="1"/>
            </p:cNvSpPr>
            <p:nvPr/>
          </p:nvSpPr>
          <p:spPr bwMode="auto">
            <a:xfrm flipV="1">
              <a:off x="4276725" y="1512888"/>
              <a:ext cx="1588" cy="825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7" name="Freeform 69"/>
            <p:cNvSpPr/>
            <p:nvPr/>
          </p:nvSpPr>
          <p:spPr bwMode="auto">
            <a:xfrm>
              <a:off x="4265613" y="1503363"/>
              <a:ext cx="22225" cy="103187"/>
            </a:xfrm>
            <a:custGeom>
              <a:avLst/>
              <a:gdLst/>
              <a:ahLst/>
              <a:cxnLst>
                <a:cxn ang="0">
                  <a:pos x="8" y="77"/>
                </a:cxn>
                <a:cxn ang="0">
                  <a:pos x="16" y="69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69"/>
                </a:cxn>
                <a:cxn ang="0">
                  <a:pos x="8" y="77"/>
                </a:cxn>
              </a:cxnLst>
              <a:rect l="0" t="0" r="r" b="b"/>
              <a:pathLst>
                <a:path w="16" h="77">
                  <a:moveTo>
                    <a:pt x="8" y="77"/>
                  </a:moveTo>
                  <a:cubicBezTo>
                    <a:pt x="12" y="77"/>
                    <a:pt x="16" y="74"/>
                    <a:pt x="16" y="6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4"/>
                    <a:pt x="4" y="77"/>
                    <a:pt x="8" y="7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8" name="Freeform 70"/>
            <p:cNvSpPr/>
            <p:nvPr/>
          </p:nvSpPr>
          <p:spPr bwMode="auto">
            <a:xfrm>
              <a:off x="4246563" y="1500188"/>
              <a:ext cx="1588" cy="95250"/>
            </a:xfrm>
            <a:custGeom>
              <a:avLst/>
              <a:gdLst/>
              <a:ahLst/>
              <a:cxnLst>
                <a:cxn ang="0">
                  <a:pos x="0" y="60"/>
                </a:cxn>
                <a:cxn ang="0">
                  <a:pos x="0" y="0"/>
                </a:cxn>
                <a:cxn ang="0">
                  <a:pos x="0" y="60"/>
                </a:cxn>
              </a:cxnLst>
              <a:rect l="0" t="0" r="r" b="b"/>
              <a:pathLst>
                <a:path h="60">
                  <a:moveTo>
                    <a:pt x="0" y="60"/>
                  </a:moveTo>
                  <a:lnTo>
                    <a:pt x="0" y="0"/>
                  </a:lnTo>
                  <a:lnTo>
                    <a:pt x="0" y="6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9" name="Line 71"/>
            <p:cNvSpPr>
              <a:spLocks noChangeShapeType="1"/>
            </p:cNvSpPr>
            <p:nvPr/>
          </p:nvSpPr>
          <p:spPr bwMode="auto">
            <a:xfrm flipV="1">
              <a:off x="4246563" y="1500188"/>
              <a:ext cx="1588" cy="952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0" name="Freeform 72"/>
            <p:cNvSpPr/>
            <p:nvPr/>
          </p:nvSpPr>
          <p:spPr bwMode="auto">
            <a:xfrm>
              <a:off x="4235450" y="1487488"/>
              <a:ext cx="20638" cy="119062"/>
            </a:xfrm>
            <a:custGeom>
              <a:avLst/>
              <a:gdLst/>
              <a:ahLst/>
              <a:cxnLst>
                <a:cxn ang="0">
                  <a:pos x="8" y="88"/>
                </a:cxn>
                <a:cxn ang="0">
                  <a:pos x="16" y="80"/>
                </a:cxn>
                <a:cxn ang="0">
                  <a:pos x="16" y="9"/>
                </a:cxn>
                <a:cxn ang="0">
                  <a:pos x="8" y="0"/>
                </a:cxn>
                <a:cxn ang="0">
                  <a:pos x="0" y="9"/>
                </a:cxn>
                <a:cxn ang="0">
                  <a:pos x="0" y="80"/>
                </a:cxn>
                <a:cxn ang="0">
                  <a:pos x="8" y="88"/>
                </a:cxn>
              </a:cxnLst>
              <a:rect l="0" t="0" r="r" b="b"/>
              <a:pathLst>
                <a:path w="16" h="88">
                  <a:moveTo>
                    <a:pt x="8" y="88"/>
                  </a:moveTo>
                  <a:cubicBezTo>
                    <a:pt x="12" y="88"/>
                    <a:pt x="16" y="84"/>
                    <a:pt x="16" y="8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3" y="88"/>
                    <a:pt x="8" y="8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1" name="Freeform 73"/>
            <p:cNvSpPr/>
            <p:nvPr/>
          </p:nvSpPr>
          <p:spPr bwMode="auto">
            <a:xfrm>
              <a:off x="4214813" y="1474788"/>
              <a:ext cx="1588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0" y="0"/>
                </a:cxn>
                <a:cxn ang="0">
                  <a:pos x="0" y="74"/>
                </a:cxn>
              </a:cxnLst>
              <a:rect l="0" t="0" r="r" b="b"/>
              <a:pathLst>
                <a:path h="74">
                  <a:moveTo>
                    <a:pt x="0" y="74"/>
                  </a:moveTo>
                  <a:lnTo>
                    <a:pt x="0" y="0"/>
                  </a:lnTo>
                  <a:lnTo>
                    <a:pt x="0" y="7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2" name="Line 74"/>
            <p:cNvSpPr>
              <a:spLocks noChangeShapeType="1"/>
            </p:cNvSpPr>
            <p:nvPr/>
          </p:nvSpPr>
          <p:spPr bwMode="auto">
            <a:xfrm flipV="1">
              <a:off x="4214813" y="1474788"/>
              <a:ext cx="1588" cy="117475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3" name="Freeform 75"/>
            <p:cNvSpPr/>
            <p:nvPr/>
          </p:nvSpPr>
          <p:spPr bwMode="auto">
            <a:xfrm>
              <a:off x="4203700" y="1458913"/>
              <a:ext cx="20638" cy="147637"/>
            </a:xfrm>
            <a:custGeom>
              <a:avLst/>
              <a:gdLst/>
              <a:ahLst/>
              <a:cxnLst>
                <a:cxn ang="0">
                  <a:pos x="8" y="109"/>
                </a:cxn>
                <a:cxn ang="0">
                  <a:pos x="15" y="99"/>
                </a:cxn>
                <a:cxn ang="0">
                  <a:pos x="15" y="11"/>
                </a:cxn>
                <a:cxn ang="0">
                  <a:pos x="8" y="0"/>
                </a:cxn>
                <a:cxn ang="0">
                  <a:pos x="0" y="11"/>
                </a:cxn>
                <a:cxn ang="0">
                  <a:pos x="0" y="99"/>
                </a:cxn>
                <a:cxn ang="0">
                  <a:pos x="8" y="109"/>
                </a:cxn>
              </a:cxnLst>
              <a:rect l="0" t="0" r="r" b="b"/>
              <a:pathLst>
                <a:path w="15" h="109">
                  <a:moveTo>
                    <a:pt x="8" y="109"/>
                  </a:moveTo>
                  <a:cubicBezTo>
                    <a:pt x="12" y="109"/>
                    <a:pt x="15" y="105"/>
                    <a:pt x="15" y="9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5"/>
                    <a:pt x="12" y="0"/>
                    <a:pt x="8" y="0"/>
                  </a:cubicBezTo>
                  <a:cubicBezTo>
                    <a:pt x="3" y="0"/>
                    <a:pt x="0" y="5"/>
                    <a:pt x="0" y="1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05"/>
                    <a:pt x="3" y="109"/>
                    <a:pt x="8" y="10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54" name="Freeform 78"/>
          <p:cNvSpPr/>
          <p:nvPr/>
        </p:nvSpPr>
        <p:spPr bwMode="auto">
          <a:xfrm>
            <a:off x="6527143" y="3761233"/>
            <a:ext cx="294704" cy="468624"/>
          </a:xfrm>
          <a:custGeom>
            <a:avLst/>
            <a:gdLst/>
            <a:ahLst/>
            <a:cxnLst>
              <a:cxn ang="0">
                <a:pos x="42" y="115"/>
              </a:cxn>
              <a:cxn ang="0">
                <a:pos x="30" y="115"/>
              </a:cxn>
              <a:cxn ang="0">
                <a:pos x="30" y="102"/>
              </a:cxn>
              <a:cxn ang="0">
                <a:pos x="10" y="94"/>
              </a:cxn>
              <a:cxn ang="0">
                <a:pos x="0" y="77"/>
              </a:cxn>
              <a:cxn ang="0">
                <a:pos x="19" y="73"/>
              </a:cxn>
              <a:cxn ang="0">
                <a:pos x="37" y="85"/>
              </a:cxn>
              <a:cxn ang="0">
                <a:pos x="47" y="83"/>
              </a:cxn>
              <a:cxn ang="0">
                <a:pos x="51" y="76"/>
              </a:cxn>
              <a:cxn ang="0">
                <a:pos x="47" y="70"/>
              </a:cxn>
              <a:cxn ang="0">
                <a:pos x="36" y="66"/>
              </a:cxn>
              <a:cxn ang="0">
                <a:pos x="20" y="62"/>
              </a:cxn>
              <a:cxn ang="0">
                <a:pos x="9" y="53"/>
              </a:cxn>
              <a:cxn ang="0">
                <a:pos x="4" y="39"/>
              </a:cxn>
              <a:cxn ang="0">
                <a:pos x="12" y="21"/>
              </a:cxn>
              <a:cxn ang="0">
                <a:pos x="30" y="11"/>
              </a:cxn>
              <a:cxn ang="0">
                <a:pos x="30" y="0"/>
              </a:cxn>
              <a:cxn ang="0">
                <a:pos x="42" y="0"/>
              </a:cxn>
              <a:cxn ang="0">
                <a:pos x="42" y="11"/>
              </a:cxn>
              <a:cxn ang="0">
                <a:pos x="51" y="13"/>
              </a:cxn>
              <a:cxn ang="0">
                <a:pos x="59" y="17"/>
              </a:cxn>
              <a:cxn ang="0">
                <a:pos x="70" y="32"/>
              </a:cxn>
              <a:cxn ang="0">
                <a:pos x="52" y="38"/>
              </a:cxn>
              <a:cxn ang="0">
                <a:pos x="37" y="27"/>
              </a:cxn>
              <a:cxn ang="0">
                <a:pos x="25" y="35"/>
              </a:cxn>
              <a:cxn ang="0">
                <a:pos x="28" y="41"/>
              </a:cxn>
              <a:cxn ang="0">
                <a:pos x="37" y="44"/>
              </a:cxn>
              <a:cxn ang="0">
                <a:pos x="60" y="51"/>
              </a:cxn>
              <a:cxn ang="0">
                <a:pos x="72" y="73"/>
              </a:cxn>
              <a:cxn ang="0">
                <a:pos x="68" y="87"/>
              </a:cxn>
              <a:cxn ang="0">
                <a:pos x="57" y="97"/>
              </a:cxn>
              <a:cxn ang="0">
                <a:pos x="49" y="100"/>
              </a:cxn>
              <a:cxn ang="0">
                <a:pos x="42" y="102"/>
              </a:cxn>
              <a:cxn ang="0">
                <a:pos x="42" y="115"/>
              </a:cxn>
            </a:cxnLst>
            <a:rect l="0" t="0" r="r" b="b"/>
            <a:pathLst>
              <a:path w="72" h="115">
                <a:moveTo>
                  <a:pt x="42" y="115"/>
                </a:moveTo>
                <a:cubicBezTo>
                  <a:pt x="30" y="115"/>
                  <a:pt x="30" y="115"/>
                  <a:pt x="30" y="115"/>
                </a:cubicBezTo>
                <a:cubicBezTo>
                  <a:pt x="30" y="102"/>
                  <a:pt x="30" y="102"/>
                  <a:pt x="30" y="102"/>
                </a:cubicBezTo>
                <a:cubicBezTo>
                  <a:pt x="22" y="101"/>
                  <a:pt x="16" y="98"/>
                  <a:pt x="10" y="94"/>
                </a:cubicBezTo>
                <a:cubicBezTo>
                  <a:pt x="5" y="90"/>
                  <a:pt x="2" y="85"/>
                  <a:pt x="0" y="77"/>
                </a:cubicBezTo>
                <a:cubicBezTo>
                  <a:pt x="19" y="73"/>
                  <a:pt x="19" y="73"/>
                  <a:pt x="19" y="73"/>
                </a:cubicBezTo>
                <a:cubicBezTo>
                  <a:pt x="21" y="81"/>
                  <a:pt x="27" y="85"/>
                  <a:pt x="37" y="85"/>
                </a:cubicBezTo>
                <a:cubicBezTo>
                  <a:pt x="41" y="85"/>
                  <a:pt x="44" y="85"/>
                  <a:pt x="47" y="83"/>
                </a:cubicBezTo>
                <a:cubicBezTo>
                  <a:pt x="50" y="82"/>
                  <a:pt x="51" y="79"/>
                  <a:pt x="51" y="76"/>
                </a:cubicBezTo>
                <a:cubicBezTo>
                  <a:pt x="51" y="73"/>
                  <a:pt x="50" y="71"/>
                  <a:pt x="47" y="70"/>
                </a:cubicBezTo>
                <a:cubicBezTo>
                  <a:pt x="44" y="68"/>
                  <a:pt x="41" y="67"/>
                  <a:pt x="36" y="66"/>
                </a:cubicBezTo>
                <a:cubicBezTo>
                  <a:pt x="29" y="65"/>
                  <a:pt x="24" y="63"/>
                  <a:pt x="20" y="62"/>
                </a:cubicBezTo>
                <a:cubicBezTo>
                  <a:pt x="15" y="60"/>
                  <a:pt x="12" y="57"/>
                  <a:pt x="9" y="53"/>
                </a:cubicBezTo>
                <a:cubicBezTo>
                  <a:pt x="6" y="50"/>
                  <a:pt x="4" y="45"/>
                  <a:pt x="4" y="39"/>
                </a:cubicBezTo>
                <a:cubicBezTo>
                  <a:pt x="4" y="32"/>
                  <a:pt x="7" y="26"/>
                  <a:pt x="12" y="21"/>
                </a:cubicBezTo>
                <a:cubicBezTo>
                  <a:pt x="17" y="15"/>
                  <a:pt x="23" y="12"/>
                  <a:pt x="30" y="11"/>
                </a:cubicBezTo>
                <a:cubicBezTo>
                  <a:pt x="30" y="0"/>
                  <a:pt x="30" y="0"/>
                  <a:pt x="30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11"/>
                  <a:pt x="42" y="11"/>
                  <a:pt x="42" y="11"/>
                </a:cubicBezTo>
                <a:cubicBezTo>
                  <a:pt x="45" y="11"/>
                  <a:pt x="48" y="12"/>
                  <a:pt x="51" y="13"/>
                </a:cubicBezTo>
                <a:cubicBezTo>
                  <a:pt x="54" y="14"/>
                  <a:pt x="56" y="15"/>
                  <a:pt x="59" y="17"/>
                </a:cubicBezTo>
                <a:cubicBezTo>
                  <a:pt x="64" y="20"/>
                  <a:pt x="67" y="25"/>
                  <a:pt x="70" y="32"/>
                </a:cubicBezTo>
                <a:cubicBezTo>
                  <a:pt x="52" y="38"/>
                  <a:pt x="52" y="38"/>
                  <a:pt x="52" y="38"/>
                </a:cubicBezTo>
                <a:cubicBezTo>
                  <a:pt x="50" y="31"/>
                  <a:pt x="45" y="27"/>
                  <a:pt x="37" y="27"/>
                </a:cubicBezTo>
                <a:cubicBezTo>
                  <a:pt x="29" y="27"/>
                  <a:pt x="25" y="30"/>
                  <a:pt x="25" y="35"/>
                </a:cubicBezTo>
                <a:cubicBezTo>
                  <a:pt x="25" y="38"/>
                  <a:pt x="26" y="40"/>
                  <a:pt x="28" y="41"/>
                </a:cubicBezTo>
                <a:cubicBezTo>
                  <a:pt x="30" y="42"/>
                  <a:pt x="33" y="43"/>
                  <a:pt x="37" y="44"/>
                </a:cubicBezTo>
                <a:cubicBezTo>
                  <a:pt x="48" y="46"/>
                  <a:pt x="56" y="49"/>
                  <a:pt x="60" y="51"/>
                </a:cubicBezTo>
                <a:cubicBezTo>
                  <a:pt x="68" y="56"/>
                  <a:pt x="72" y="64"/>
                  <a:pt x="72" y="73"/>
                </a:cubicBezTo>
                <a:cubicBezTo>
                  <a:pt x="72" y="78"/>
                  <a:pt x="71" y="83"/>
                  <a:pt x="68" y="87"/>
                </a:cubicBezTo>
                <a:cubicBezTo>
                  <a:pt x="65" y="91"/>
                  <a:pt x="61" y="95"/>
                  <a:pt x="57" y="97"/>
                </a:cubicBezTo>
                <a:cubicBezTo>
                  <a:pt x="54" y="99"/>
                  <a:pt x="52" y="100"/>
                  <a:pt x="49" y="100"/>
                </a:cubicBezTo>
                <a:cubicBezTo>
                  <a:pt x="47" y="101"/>
                  <a:pt x="44" y="102"/>
                  <a:pt x="42" y="102"/>
                </a:cubicBezTo>
                <a:lnTo>
                  <a:pt x="42" y="11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55" name="Freeform 85"/>
          <p:cNvSpPr/>
          <p:nvPr/>
        </p:nvSpPr>
        <p:spPr bwMode="auto">
          <a:xfrm>
            <a:off x="5247861" y="2832871"/>
            <a:ext cx="543339" cy="338077"/>
          </a:xfrm>
          <a:custGeom>
            <a:avLst/>
            <a:gdLst/>
            <a:ahLst/>
            <a:cxnLst>
              <a:cxn ang="0">
                <a:pos x="83" y="20"/>
              </a:cxn>
              <a:cxn ang="0">
                <a:pos x="82" y="20"/>
              </a:cxn>
              <a:cxn ang="0">
                <a:pos x="60" y="0"/>
              </a:cxn>
              <a:cxn ang="0">
                <a:pos x="38" y="16"/>
              </a:cxn>
              <a:cxn ang="0">
                <a:pos x="26" y="13"/>
              </a:cxn>
              <a:cxn ang="0">
                <a:pos x="0" y="40"/>
              </a:cxn>
              <a:cxn ang="0">
                <a:pos x="25" y="66"/>
              </a:cxn>
              <a:cxn ang="0">
                <a:pos x="25" y="66"/>
              </a:cxn>
              <a:cxn ang="0">
                <a:pos x="83" y="66"/>
              </a:cxn>
              <a:cxn ang="0">
                <a:pos x="106" y="43"/>
              </a:cxn>
              <a:cxn ang="0">
                <a:pos x="83" y="20"/>
              </a:cxn>
            </a:cxnLst>
            <a:rect l="0" t="0" r="r" b="b"/>
            <a:pathLst>
              <a:path w="106" h="66">
                <a:moveTo>
                  <a:pt x="83" y="20"/>
                </a:moveTo>
                <a:cubicBezTo>
                  <a:pt x="82" y="20"/>
                  <a:pt x="82" y="20"/>
                  <a:pt x="82" y="20"/>
                </a:cubicBezTo>
                <a:cubicBezTo>
                  <a:pt x="81" y="9"/>
                  <a:pt x="71" y="0"/>
                  <a:pt x="60" y="0"/>
                </a:cubicBezTo>
                <a:cubicBezTo>
                  <a:pt x="49" y="0"/>
                  <a:pt x="41" y="7"/>
                  <a:pt x="38" y="16"/>
                </a:cubicBezTo>
                <a:cubicBezTo>
                  <a:pt x="34" y="14"/>
                  <a:pt x="30" y="13"/>
                  <a:pt x="26" y="13"/>
                </a:cubicBezTo>
                <a:cubicBezTo>
                  <a:pt x="11" y="13"/>
                  <a:pt x="0" y="25"/>
                  <a:pt x="0" y="40"/>
                </a:cubicBezTo>
                <a:cubicBezTo>
                  <a:pt x="0" y="54"/>
                  <a:pt x="11" y="66"/>
                  <a:pt x="25" y="66"/>
                </a:cubicBezTo>
                <a:cubicBezTo>
                  <a:pt x="25" y="66"/>
                  <a:pt x="25" y="66"/>
                  <a:pt x="25" y="66"/>
                </a:cubicBezTo>
                <a:cubicBezTo>
                  <a:pt x="83" y="66"/>
                  <a:pt x="83" y="66"/>
                  <a:pt x="83" y="66"/>
                </a:cubicBezTo>
                <a:cubicBezTo>
                  <a:pt x="96" y="66"/>
                  <a:pt x="106" y="56"/>
                  <a:pt x="106" y="43"/>
                </a:cubicBezTo>
                <a:cubicBezTo>
                  <a:pt x="106" y="31"/>
                  <a:pt x="96" y="20"/>
                  <a:pt x="83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56" name="Freeform 157"/>
          <p:cNvSpPr>
            <a:spLocks noEditPoints="1"/>
          </p:cNvSpPr>
          <p:nvPr/>
        </p:nvSpPr>
        <p:spPr bwMode="auto">
          <a:xfrm>
            <a:off x="5330560" y="4762389"/>
            <a:ext cx="377945" cy="418548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6" grpId="0"/>
      <p:bldP spid="22" grpId="0"/>
      <p:bldP spid="27" grpId="0"/>
      <p:bldP spid="28" grpId="0"/>
      <p:bldP spid="29" grpId="0"/>
      <p:bldP spid="30" grpId="0"/>
      <p:bldP spid="31" grpId="0"/>
      <p:bldP spid="54" grpId="0" animBg="1"/>
      <p:bldP spid="55" grpId="0" animBg="1"/>
      <p:bldP spid="5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Freeform 9"/>
          <p:cNvSpPr/>
          <p:nvPr/>
        </p:nvSpPr>
        <p:spPr bwMode="auto">
          <a:xfrm>
            <a:off x="3894540" y="1493049"/>
            <a:ext cx="2622227" cy="2213084"/>
          </a:xfrm>
          <a:custGeom>
            <a:avLst/>
            <a:gdLst/>
            <a:ahLst/>
            <a:cxnLst>
              <a:cxn ang="0">
                <a:pos x="372" y="215"/>
              </a:cxn>
              <a:cxn ang="0">
                <a:pos x="372" y="215"/>
              </a:cxn>
              <a:cxn ang="0">
                <a:pos x="260" y="262"/>
              </a:cxn>
              <a:cxn ang="0">
                <a:pos x="214" y="373"/>
              </a:cxn>
              <a:cxn ang="0">
                <a:pos x="214" y="375"/>
              </a:cxn>
              <a:cxn ang="0">
                <a:pos x="158" y="375"/>
              </a:cxn>
              <a:cxn ang="0">
                <a:pos x="167" y="368"/>
              </a:cxn>
              <a:cxn ang="0">
                <a:pos x="179" y="340"/>
              </a:cxn>
              <a:cxn ang="0">
                <a:pos x="167" y="311"/>
              </a:cxn>
              <a:cxn ang="0">
                <a:pos x="138" y="299"/>
              </a:cxn>
              <a:cxn ang="0">
                <a:pos x="109" y="311"/>
              </a:cxn>
              <a:cxn ang="0">
                <a:pos x="97" y="340"/>
              </a:cxn>
              <a:cxn ang="0">
                <a:pos x="109" y="368"/>
              </a:cxn>
              <a:cxn ang="0">
                <a:pos x="118" y="375"/>
              </a:cxn>
              <a:cxn ang="0">
                <a:pos x="61" y="375"/>
              </a:cxn>
              <a:cxn ang="0">
                <a:pos x="61" y="373"/>
              </a:cxn>
              <a:cxn ang="0">
                <a:pos x="61" y="367"/>
              </a:cxn>
              <a:cxn ang="0">
                <a:pos x="62" y="342"/>
              </a:cxn>
              <a:cxn ang="0">
                <a:pos x="0" y="307"/>
              </a:cxn>
              <a:cxn ang="0">
                <a:pos x="17" y="243"/>
              </a:cxn>
              <a:cxn ang="0">
                <a:pos x="86" y="247"/>
              </a:cxn>
              <a:cxn ang="0">
                <a:pos x="119" y="191"/>
              </a:cxn>
              <a:cxn ang="0">
                <a:pos x="85" y="127"/>
              </a:cxn>
              <a:cxn ang="0">
                <a:pos x="106" y="105"/>
              </a:cxn>
              <a:cxn ang="0">
                <a:pos x="128" y="84"/>
              </a:cxn>
              <a:cxn ang="0">
                <a:pos x="188" y="120"/>
              </a:cxn>
              <a:cxn ang="0">
                <a:pos x="243" y="88"/>
              </a:cxn>
              <a:cxn ang="0">
                <a:pos x="243" y="16"/>
              </a:cxn>
              <a:cxn ang="0">
                <a:pos x="303" y="0"/>
              </a:cxn>
              <a:cxn ang="0">
                <a:pos x="339" y="62"/>
              </a:cxn>
              <a:cxn ang="0">
                <a:pos x="372" y="60"/>
              </a:cxn>
              <a:cxn ang="0">
                <a:pos x="372" y="121"/>
              </a:cxn>
              <a:cxn ang="0">
                <a:pos x="375" y="117"/>
              </a:cxn>
              <a:cxn ang="0">
                <a:pos x="404" y="105"/>
              </a:cxn>
              <a:cxn ang="0">
                <a:pos x="433" y="117"/>
              </a:cxn>
              <a:cxn ang="0">
                <a:pos x="445" y="145"/>
              </a:cxn>
              <a:cxn ang="0">
                <a:pos x="433" y="174"/>
              </a:cxn>
              <a:cxn ang="0">
                <a:pos x="404" y="186"/>
              </a:cxn>
              <a:cxn ang="0">
                <a:pos x="375" y="174"/>
              </a:cxn>
              <a:cxn ang="0">
                <a:pos x="372" y="170"/>
              </a:cxn>
              <a:cxn ang="0">
                <a:pos x="372" y="215"/>
              </a:cxn>
            </a:cxnLst>
            <a:rect l="0" t="0" r="r" b="b"/>
            <a:pathLst>
              <a:path w="445" h="375">
                <a:moveTo>
                  <a:pt x="372" y="215"/>
                </a:moveTo>
                <a:cubicBezTo>
                  <a:pt x="372" y="215"/>
                  <a:pt x="372" y="215"/>
                  <a:pt x="372" y="215"/>
                </a:cubicBezTo>
                <a:cubicBezTo>
                  <a:pt x="328" y="215"/>
                  <a:pt x="291" y="231"/>
                  <a:pt x="260" y="262"/>
                </a:cubicBezTo>
                <a:cubicBezTo>
                  <a:pt x="229" y="292"/>
                  <a:pt x="214" y="330"/>
                  <a:pt x="214" y="373"/>
                </a:cubicBezTo>
                <a:cubicBezTo>
                  <a:pt x="214" y="374"/>
                  <a:pt x="214" y="375"/>
                  <a:pt x="214" y="375"/>
                </a:cubicBezTo>
                <a:cubicBezTo>
                  <a:pt x="158" y="375"/>
                  <a:pt x="158" y="375"/>
                  <a:pt x="158" y="375"/>
                </a:cubicBezTo>
                <a:cubicBezTo>
                  <a:pt x="161" y="373"/>
                  <a:pt x="164" y="371"/>
                  <a:pt x="167" y="368"/>
                </a:cubicBezTo>
                <a:cubicBezTo>
                  <a:pt x="175" y="360"/>
                  <a:pt x="179" y="351"/>
                  <a:pt x="179" y="340"/>
                </a:cubicBezTo>
                <a:cubicBezTo>
                  <a:pt x="179" y="328"/>
                  <a:pt x="175" y="319"/>
                  <a:pt x="167" y="311"/>
                </a:cubicBezTo>
                <a:cubicBezTo>
                  <a:pt x="159" y="303"/>
                  <a:pt x="149" y="299"/>
                  <a:pt x="138" y="299"/>
                </a:cubicBezTo>
                <a:cubicBezTo>
                  <a:pt x="127" y="299"/>
                  <a:pt x="117" y="303"/>
                  <a:pt x="109" y="311"/>
                </a:cubicBezTo>
                <a:cubicBezTo>
                  <a:pt x="101" y="319"/>
                  <a:pt x="97" y="328"/>
                  <a:pt x="97" y="340"/>
                </a:cubicBezTo>
                <a:cubicBezTo>
                  <a:pt x="97" y="351"/>
                  <a:pt x="101" y="360"/>
                  <a:pt x="109" y="368"/>
                </a:cubicBezTo>
                <a:cubicBezTo>
                  <a:pt x="112" y="371"/>
                  <a:pt x="115" y="373"/>
                  <a:pt x="118" y="375"/>
                </a:cubicBezTo>
                <a:cubicBezTo>
                  <a:pt x="61" y="375"/>
                  <a:pt x="61" y="375"/>
                  <a:pt x="61" y="375"/>
                </a:cubicBezTo>
                <a:cubicBezTo>
                  <a:pt x="61" y="374"/>
                  <a:pt x="61" y="374"/>
                  <a:pt x="61" y="373"/>
                </a:cubicBezTo>
                <a:cubicBezTo>
                  <a:pt x="61" y="371"/>
                  <a:pt x="61" y="369"/>
                  <a:pt x="61" y="367"/>
                </a:cubicBezTo>
                <a:cubicBezTo>
                  <a:pt x="61" y="359"/>
                  <a:pt x="62" y="350"/>
                  <a:pt x="62" y="342"/>
                </a:cubicBezTo>
                <a:cubicBezTo>
                  <a:pt x="0" y="307"/>
                  <a:pt x="0" y="307"/>
                  <a:pt x="0" y="307"/>
                </a:cubicBezTo>
                <a:cubicBezTo>
                  <a:pt x="4" y="285"/>
                  <a:pt x="9" y="263"/>
                  <a:pt x="17" y="243"/>
                </a:cubicBezTo>
                <a:cubicBezTo>
                  <a:pt x="86" y="247"/>
                  <a:pt x="86" y="247"/>
                  <a:pt x="86" y="247"/>
                </a:cubicBezTo>
                <a:cubicBezTo>
                  <a:pt x="95" y="227"/>
                  <a:pt x="106" y="209"/>
                  <a:pt x="119" y="191"/>
                </a:cubicBezTo>
                <a:cubicBezTo>
                  <a:pt x="85" y="127"/>
                  <a:pt x="85" y="127"/>
                  <a:pt x="85" y="127"/>
                </a:cubicBezTo>
                <a:cubicBezTo>
                  <a:pt x="92" y="120"/>
                  <a:pt x="99" y="112"/>
                  <a:pt x="106" y="105"/>
                </a:cubicBezTo>
                <a:cubicBezTo>
                  <a:pt x="113" y="98"/>
                  <a:pt x="120" y="91"/>
                  <a:pt x="128" y="84"/>
                </a:cubicBezTo>
                <a:cubicBezTo>
                  <a:pt x="188" y="120"/>
                  <a:pt x="188" y="120"/>
                  <a:pt x="188" y="120"/>
                </a:cubicBezTo>
                <a:cubicBezTo>
                  <a:pt x="206" y="107"/>
                  <a:pt x="224" y="96"/>
                  <a:pt x="243" y="88"/>
                </a:cubicBezTo>
                <a:cubicBezTo>
                  <a:pt x="243" y="16"/>
                  <a:pt x="243" y="16"/>
                  <a:pt x="243" y="16"/>
                </a:cubicBezTo>
                <a:cubicBezTo>
                  <a:pt x="262" y="9"/>
                  <a:pt x="283" y="4"/>
                  <a:pt x="303" y="0"/>
                </a:cubicBezTo>
                <a:cubicBezTo>
                  <a:pt x="339" y="62"/>
                  <a:pt x="339" y="62"/>
                  <a:pt x="339" y="62"/>
                </a:cubicBezTo>
                <a:cubicBezTo>
                  <a:pt x="350" y="61"/>
                  <a:pt x="361" y="60"/>
                  <a:pt x="372" y="60"/>
                </a:cubicBezTo>
                <a:cubicBezTo>
                  <a:pt x="372" y="121"/>
                  <a:pt x="372" y="121"/>
                  <a:pt x="372" y="121"/>
                </a:cubicBezTo>
                <a:cubicBezTo>
                  <a:pt x="373" y="119"/>
                  <a:pt x="374" y="118"/>
                  <a:pt x="375" y="117"/>
                </a:cubicBezTo>
                <a:cubicBezTo>
                  <a:pt x="383" y="109"/>
                  <a:pt x="393" y="105"/>
                  <a:pt x="404" y="105"/>
                </a:cubicBezTo>
                <a:cubicBezTo>
                  <a:pt x="415" y="105"/>
                  <a:pt x="425" y="109"/>
                  <a:pt x="433" y="117"/>
                </a:cubicBezTo>
                <a:cubicBezTo>
                  <a:pt x="441" y="125"/>
                  <a:pt x="445" y="134"/>
                  <a:pt x="445" y="145"/>
                </a:cubicBezTo>
                <a:cubicBezTo>
                  <a:pt x="445" y="157"/>
                  <a:pt x="441" y="166"/>
                  <a:pt x="433" y="174"/>
                </a:cubicBezTo>
                <a:cubicBezTo>
                  <a:pt x="425" y="182"/>
                  <a:pt x="415" y="186"/>
                  <a:pt x="404" y="186"/>
                </a:cubicBezTo>
                <a:cubicBezTo>
                  <a:pt x="393" y="186"/>
                  <a:pt x="383" y="182"/>
                  <a:pt x="375" y="174"/>
                </a:cubicBezTo>
                <a:cubicBezTo>
                  <a:pt x="374" y="173"/>
                  <a:pt x="373" y="172"/>
                  <a:pt x="372" y="170"/>
                </a:cubicBezTo>
                <a:lnTo>
                  <a:pt x="372" y="21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" name="Freeform 10"/>
          <p:cNvSpPr/>
          <p:nvPr/>
        </p:nvSpPr>
        <p:spPr bwMode="auto">
          <a:xfrm>
            <a:off x="6086701" y="1486074"/>
            <a:ext cx="2203787" cy="2633849"/>
          </a:xfrm>
          <a:custGeom>
            <a:avLst/>
            <a:gdLst/>
            <a:ahLst/>
            <a:cxnLst>
              <a:cxn ang="0">
                <a:pos x="314" y="376"/>
              </a:cxn>
              <a:cxn ang="0">
                <a:pos x="256" y="376"/>
              </a:cxn>
              <a:cxn ang="0">
                <a:pos x="257" y="377"/>
              </a:cxn>
              <a:cxn ang="0">
                <a:pos x="269" y="406"/>
              </a:cxn>
              <a:cxn ang="0">
                <a:pos x="257" y="434"/>
              </a:cxn>
              <a:cxn ang="0">
                <a:pos x="228" y="446"/>
              </a:cxn>
              <a:cxn ang="0">
                <a:pos x="200" y="434"/>
              </a:cxn>
              <a:cxn ang="0">
                <a:pos x="188" y="406"/>
              </a:cxn>
              <a:cxn ang="0">
                <a:pos x="200" y="377"/>
              </a:cxn>
              <a:cxn ang="0">
                <a:pos x="200" y="376"/>
              </a:cxn>
              <a:cxn ang="0">
                <a:pos x="158" y="376"/>
              </a:cxn>
              <a:cxn ang="0">
                <a:pos x="158" y="374"/>
              </a:cxn>
              <a:cxn ang="0">
                <a:pos x="111" y="263"/>
              </a:cxn>
              <a:cxn ang="0">
                <a:pos x="0" y="216"/>
              </a:cxn>
              <a:cxn ang="0">
                <a:pos x="0" y="171"/>
              </a:cxn>
              <a:cxn ang="0">
                <a:pos x="3" y="175"/>
              </a:cxn>
              <a:cxn ang="0">
                <a:pos x="32" y="187"/>
              </a:cxn>
              <a:cxn ang="0">
                <a:pos x="61" y="175"/>
              </a:cxn>
              <a:cxn ang="0">
                <a:pos x="73" y="146"/>
              </a:cxn>
              <a:cxn ang="0">
                <a:pos x="61" y="118"/>
              </a:cxn>
              <a:cxn ang="0">
                <a:pos x="32" y="106"/>
              </a:cxn>
              <a:cxn ang="0">
                <a:pos x="3" y="118"/>
              </a:cxn>
              <a:cxn ang="0">
                <a:pos x="0" y="122"/>
              </a:cxn>
              <a:cxn ang="0">
                <a:pos x="0" y="61"/>
              </a:cxn>
              <a:cxn ang="0">
                <a:pos x="2" y="61"/>
              </a:cxn>
              <a:cxn ang="0">
                <a:pos x="32" y="62"/>
              </a:cxn>
              <a:cxn ang="0">
                <a:pos x="67" y="0"/>
              </a:cxn>
              <a:cxn ang="0">
                <a:pos x="126" y="15"/>
              </a:cxn>
              <a:cxn ang="0">
                <a:pos x="126" y="86"/>
              </a:cxn>
              <a:cxn ang="0">
                <a:pos x="186" y="120"/>
              </a:cxn>
              <a:cxn ang="0">
                <a:pos x="246" y="84"/>
              </a:cxn>
              <a:cxn ang="0">
                <a:pos x="270" y="106"/>
              </a:cxn>
              <a:cxn ang="0">
                <a:pos x="288" y="126"/>
              </a:cxn>
              <a:cxn ang="0">
                <a:pos x="252" y="186"/>
              </a:cxn>
              <a:cxn ang="0">
                <a:pos x="288" y="244"/>
              </a:cxn>
              <a:cxn ang="0">
                <a:pos x="359" y="244"/>
              </a:cxn>
              <a:cxn ang="0">
                <a:pos x="374" y="301"/>
              </a:cxn>
              <a:cxn ang="0">
                <a:pos x="313" y="341"/>
              </a:cxn>
              <a:cxn ang="0">
                <a:pos x="314" y="374"/>
              </a:cxn>
              <a:cxn ang="0">
                <a:pos x="314" y="376"/>
              </a:cxn>
            </a:cxnLst>
            <a:rect l="0" t="0" r="r" b="b"/>
            <a:pathLst>
              <a:path w="374" h="446">
                <a:moveTo>
                  <a:pt x="314" y="376"/>
                </a:moveTo>
                <a:cubicBezTo>
                  <a:pt x="256" y="376"/>
                  <a:pt x="256" y="376"/>
                  <a:pt x="256" y="376"/>
                </a:cubicBezTo>
                <a:cubicBezTo>
                  <a:pt x="256" y="376"/>
                  <a:pt x="257" y="377"/>
                  <a:pt x="257" y="377"/>
                </a:cubicBezTo>
                <a:cubicBezTo>
                  <a:pt x="265" y="385"/>
                  <a:pt x="269" y="395"/>
                  <a:pt x="269" y="406"/>
                </a:cubicBezTo>
                <a:cubicBezTo>
                  <a:pt x="269" y="417"/>
                  <a:pt x="265" y="427"/>
                  <a:pt x="257" y="434"/>
                </a:cubicBezTo>
                <a:cubicBezTo>
                  <a:pt x="249" y="442"/>
                  <a:pt x="240" y="446"/>
                  <a:pt x="228" y="446"/>
                </a:cubicBezTo>
                <a:cubicBezTo>
                  <a:pt x="217" y="446"/>
                  <a:pt x="208" y="442"/>
                  <a:pt x="200" y="434"/>
                </a:cubicBezTo>
                <a:cubicBezTo>
                  <a:pt x="192" y="427"/>
                  <a:pt x="188" y="417"/>
                  <a:pt x="188" y="406"/>
                </a:cubicBezTo>
                <a:cubicBezTo>
                  <a:pt x="188" y="395"/>
                  <a:pt x="192" y="385"/>
                  <a:pt x="200" y="377"/>
                </a:cubicBezTo>
                <a:cubicBezTo>
                  <a:pt x="200" y="377"/>
                  <a:pt x="200" y="376"/>
                  <a:pt x="200" y="376"/>
                </a:cubicBezTo>
                <a:cubicBezTo>
                  <a:pt x="158" y="376"/>
                  <a:pt x="158" y="376"/>
                  <a:pt x="158" y="376"/>
                </a:cubicBezTo>
                <a:cubicBezTo>
                  <a:pt x="158" y="376"/>
                  <a:pt x="158" y="375"/>
                  <a:pt x="158" y="374"/>
                </a:cubicBezTo>
                <a:cubicBezTo>
                  <a:pt x="158" y="331"/>
                  <a:pt x="142" y="293"/>
                  <a:pt x="111" y="263"/>
                </a:cubicBezTo>
                <a:cubicBezTo>
                  <a:pt x="81" y="232"/>
                  <a:pt x="43" y="216"/>
                  <a:pt x="0" y="216"/>
                </a:cubicBezTo>
                <a:cubicBezTo>
                  <a:pt x="0" y="171"/>
                  <a:pt x="0" y="171"/>
                  <a:pt x="0" y="171"/>
                </a:cubicBezTo>
                <a:cubicBezTo>
                  <a:pt x="1" y="173"/>
                  <a:pt x="2" y="174"/>
                  <a:pt x="3" y="175"/>
                </a:cubicBezTo>
                <a:cubicBezTo>
                  <a:pt x="11" y="183"/>
                  <a:pt x="21" y="187"/>
                  <a:pt x="32" y="187"/>
                </a:cubicBezTo>
                <a:cubicBezTo>
                  <a:pt x="43" y="187"/>
                  <a:pt x="53" y="183"/>
                  <a:pt x="61" y="175"/>
                </a:cubicBezTo>
                <a:cubicBezTo>
                  <a:pt x="69" y="167"/>
                  <a:pt x="73" y="158"/>
                  <a:pt x="73" y="146"/>
                </a:cubicBezTo>
                <a:cubicBezTo>
                  <a:pt x="73" y="135"/>
                  <a:pt x="69" y="126"/>
                  <a:pt x="61" y="118"/>
                </a:cubicBezTo>
                <a:cubicBezTo>
                  <a:pt x="53" y="110"/>
                  <a:pt x="43" y="106"/>
                  <a:pt x="32" y="106"/>
                </a:cubicBezTo>
                <a:cubicBezTo>
                  <a:pt x="21" y="106"/>
                  <a:pt x="11" y="110"/>
                  <a:pt x="3" y="118"/>
                </a:cubicBezTo>
                <a:cubicBezTo>
                  <a:pt x="2" y="119"/>
                  <a:pt x="1" y="120"/>
                  <a:pt x="0" y="122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1"/>
                  <a:pt x="1" y="61"/>
                  <a:pt x="2" y="61"/>
                </a:cubicBezTo>
                <a:cubicBezTo>
                  <a:pt x="12" y="61"/>
                  <a:pt x="22" y="61"/>
                  <a:pt x="32" y="62"/>
                </a:cubicBezTo>
                <a:cubicBezTo>
                  <a:pt x="67" y="0"/>
                  <a:pt x="67" y="0"/>
                  <a:pt x="67" y="0"/>
                </a:cubicBezTo>
                <a:cubicBezTo>
                  <a:pt x="87" y="4"/>
                  <a:pt x="107" y="8"/>
                  <a:pt x="126" y="15"/>
                </a:cubicBezTo>
                <a:cubicBezTo>
                  <a:pt x="126" y="86"/>
                  <a:pt x="126" y="86"/>
                  <a:pt x="126" y="86"/>
                </a:cubicBezTo>
                <a:cubicBezTo>
                  <a:pt x="147" y="95"/>
                  <a:pt x="167" y="106"/>
                  <a:pt x="186" y="120"/>
                </a:cubicBezTo>
                <a:cubicBezTo>
                  <a:pt x="246" y="84"/>
                  <a:pt x="246" y="84"/>
                  <a:pt x="246" y="84"/>
                </a:cubicBezTo>
                <a:cubicBezTo>
                  <a:pt x="254" y="91"/>
                  <a:pt x="262" y="98"/>
                  <a:pt x="270" y="106"/>
                </a:cubicBezTo>
                <a:cubicBezTo>
                  <a:pt x="276" y="113"/>
                  <a:pt x="282" y="119"/>
                  <a:pt x="288" y="126"/>
                </a:cubicBezTo>
                <a:cubicBezTo>
                  <a:pt x="252" y="186"/>
                  <a:pt x="252" y="186"/>
                  <a:pt x="252" y="186"/>
                </a:cubicBezTo>
                <a:cubicBezTo>
                  <a:pt x="266" y="204"/>
                  <a:pt x="278" y="224"/>
                  <a:pt x="288" y="244"/>
                </a:cubicBezTo>
                <a:cubicBezTo>
                  <a:pt x="359" y="244"/>
                  <a:pt x="359" y="244"/>
                  <a:pt x="359" y="244"/>
                </a:cubicBezTo>
                <a:cubicBezTo>
                  <a:pt x="365" y="263"/>
                  <a:pt x="370" y="282"/>
                  <a:pt x="374" y="301"/>
                </a:cubicBezTo>
                <a:cubicBezTo>
                  <a:pt x="313" y="341"/>
                  <a:pt x="313" y="341"/>
                  <a:pt x="313" y="341"/>
                </a:cubicBezTo>
                <a:cubicBezTo>
                  <a:pt x="314" y="352"/>
                  <a:pt x="314" y="363"/>
                  <a:pt x="314" y="374"/>
                </a:cubicBezTo>
                <a:cubicBezTo>
                  <a:pt x="314" y="375"/>
                  <a:pt x="314" y="375"/>
                  <a:pt x="314" y="37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7" name="Freeform 11"/>
          <p:cNvSpPr/>
          <p:nvPr/>
        </p:nvSpPr>
        <p:spPr bwMode="auto">
          <a:xfrm>
            <a:off x="5649665" y="3706132"/>
            <a:ext cx="2647799" cy="2192163"/>
          </a:xfrm>
          <a:custGeom>
            <a:avLst/>
            <a:gdLst/>
            <a:ahLst/>
            <a:cxnLst>
              <a:cxn ang="0">
                <a:pos x="74" y="156"/>
              </a:cxn>
              <a:cxn ang="0">
                <a:pos x="185" y="110"/>
              </a:cxn>
              <a:cxn ang="0">
                <a:pos x="232" y="0"/>
              </a:cxn>
              <a:cxn ang="0">
                <a:pos x="274" y="0"/>
              </a:cxn>
              <a:cxn ang="0">
                <a:pos x="274" y="1"/>
              </a:cxn>
              <a:cxn ang="0">
                <a:pos x="262" y="30"/>
              </a:cxn>
              <a:cxn ang="0">
                <a:pos x="274" y="58"/>
              </a:cxn>
              <a:cxn ang="0">
                <a:pos x="302" y="70"/>
              </a:cxn>
              <a:cxn ang="0">
                <a:pos x="331" y="58"/>
              </a:cxn>
              <a:cxn ang="0">
                <a:pos x="343" y="30"/>
              </a:cxn>
              <a:cxn ang="0">
                <a:pos x="331" y="1"/>
              </a:cxn>
              <a:cxn ang="0">
                <a:pos x="330" y="0"/>
              </a:cxn>
              <a:cxn ang="0">
                <a:pos x="388" y="0"/>
              </a:cxn>
              <a:cxn ang="0">
                <a:pos x="387" y="32"/>
              </a:cxn>
              <a:cxn ang="0">
                <a:pos x="449" y="66"/>
              </a:cxn>
              <a:cxn ang="0">
                <a:pos x="435" y="121"/>
              </a:cxn>
              <a:cxn ang="0">
                <a:pos x="362" y="125"/>
              </a:cxn>
              <a:cxn ang="0">
                <a:pos x="328" y="183"/>
              </a:cxn>
              <a:cxn ang="0">
                <a:pos x="365" y="243"/>
              </a:cxn>
              <a:cxn ang="0">
                <a:pos x="344" y="266"/>
              </a:cxn>
              <a:cxn ang="0">
                <a:pos x="321" y="287"/>
              </a:cxn>
              <a:cxn ang="0">
                <a:pos x="260" y="251"/>
              </a:cxn>
              <a:cxn ang="0">
                <a:pos x="202" y="285"/>
              </a:cxn>
              <a:cxn ang="0">
                <a:pos x="202" y="356"/>
              </a:cxn>
              <a:cxn ang="0">
                <a:pos x="144" y="371"/>
              </a:cxn>
              <a:cxn ang="0">
                <a:pos x="108" y="309"/>
              </a:cxn>
              <a:cxn ang="0">
                <a:pos x="76" y="311"/>
              </a:cxn>
              <a:cxn ang="0">
                <a:pos x="74" y="311"/>
              </a:cxn>
              <a:cxn ang="0">
                <a:pos x="74" y="248"/>
              </a:cxn>
              <a:cxn ang="0">
                <a:pos x="69" y="254"/>
              </a:cxn>
              <a:cxn ang="0">
                <a:pos x="40" y="266"/>
              </a:cxn>
              <a:cxn ang="0">
                <a:pos x="11" y="254"/>
              </a:cxn>
              <a:cxn ang="0">
                <a:pos x="0" y="226"/>
              </a:cxn>
              <a:cxn ang="0">
                <a:pos x="11" y="197"/>
              </a:cxn>
              <a:cxn ang="0">
                <a:pos x="40" y="185"/>
              </a:cxn>
              <a:cxn ang="0">
                <a:pos x="69" y="197"/>
              </a:cxn>
              <a:cxn ang="0">
                <a:pos x="74" y="203"/>
              </a:cxn>
              <a:cxn ang="0">
                <a:pos x="74" y="156"/>
              </a:cxn>
            </a:cxnLst>
            <a:rect l="0" t="0" r="r" b="b"/>
            <a:pathLst>
              <a:path w="449" h="371">
                <a:moveTo>
                  <a:pt x="74" y="156"/>
                </a:moveTo>
                <a:cubicBezTo>
                  <a:pt x="117" y="156"/>
                  <a:pt x="155" y="141"/>
                  <a:pt x="185" y="110"/>
                </a:cubicBezTo>
                <a:cubicBezTo>
                  <a:pt x="216" y="80"/>
                  <a:pt x="231" y="43"/>
                  <a:pt x="232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74" y="0"/>
                  <a:pt x="274" y="1"/>
                  <a:pt x="274" y="1"/>
                </a:cubicBezTo>
                <a:cubicBezTo>
                  <a:pt x="266" y="9"/>
                  <a:pt x="262" y="19"/>
                  <a:pt x="262" y="30"/>
                </a:cubicBezTo>
                <a:cubicBezTo>
                  <a:pt x="262" y="41"/>
                  <a:pt x="266" y="51"/>
                  <a:pt x="274" y="58"/>
                </a:cubicBezTo>
                <a:cubicBezTo>
                  <a:pt x="282" y="66"/>
                  <a:pt x="291" y="70"/>
                  <a:pt x="302" y="70"/>
                </a:cubicBezTo>
                <a:cubicBezTo>
                  <a:pt x="314" y="70"/>
                  <a:pt x="323" y="66"/>
                  <a:pt x="331" y="58"/>
                </a:cubicBezTo>
                <a:cubicBezTo>
                  <a:pt x="339" y="51"/>
                  <a:pt x="343" y="41"/>
                  <a:pt x="343" y="30"/>
                </a:cubicBezTo>
                <a:cubicBezTo>
                  <a:pt x="343" y="19"/>
                  <a:pt x="339" y="9"/>
                  <a:pt x="331" y="1"/>
                </a:cubicBezTo>
                <a:cubicBezTo>
                  <a:pt x="331" y="1"/>
                  <a:pt x="330" y="0"/>
                  <a:pt x="330" y="0"/>
                </a:cubicBezTo>
                <a:cubicBezTo>
                  <a:pt x="388" y="0"/>
                  <a:pt x="388" y="0"/>
                  <a:pt x="388" y="0"/>
                </a:cubicBezTo>
                <a:cubicBezTo>
                  <a:pt x="388" y="11"/>
                  <a:pt x="388" y="22"/>
                  <a:pt x="387" y="32"/>
                </a:cubicBezTo>
                <a:cubicBezTo>
                  <a:pt x="449" y="66"/>
                  <a:pt x="449" y="66"/>
                  <a:pt x="449" y="66"/>
                </a:cubicBezTo>
                <a:cubicBezTo>
                  <a:pt x="446" y="85"/>
                  <a:pt x="441" y="103"/>
                  <a:pt x="435" y="121"/>
                </a:cubicBezTo>
                <a:cubicBezTo>
                  <a:pt x="362" y="125"/>
                  <a:pt x="362" y="125"/>
                  <a:pt x="362" y="125"/>
                </a:cubicBezTo>
                <a:cubicBezTo>
                  <a:pt x="353" y="145"/>
                  <a:pt x="342" y="164"/>
                  <a:pt x="328" y="183"/>
                </a:cubicBezTo>
                <a:cubicBezTo>
                  <a:pt x="365" y="243"/>
                  <a:pt x="365" y="243"/>
                  <a:pt x="365" y="243"/>
                </a:cubicBezTo>
                <a:cubicBezTo>
                  <a:pt x="358" y="251"/>
                  <a:pt x="351" y="258"/>
                  <a:pt x="344" y="266"/>
                </a:cubicBezTo>
                <a:cubicBezTo>
                  <a:pt x="336" y="273"/>
                  <a:pt x="329" y="280"/>
                  <a:pt x="321" y="287"/>
                </a:cubicBezTo>
                <a:cubicBezTo>
                  <a:pt x="260" y="251"/>
                  <a:pt x="260" y="251"/>
                  <a:pt x="260" y="251"/>
                </a:cubicBezTo>
                <a:cubicBezTo>
                  <a:pt x="241" y="265"/>
                  <a:pt x="222" y="276"/>
                  <a:pt x="202" y="285"/>
                </a:cubicBezTo>
                <a:cubicBezTo>
                  <a:pt x="202" y="356"/>
                  <a:pt x="202" y="356"/>
                  <a:pt x="202" y="356"/>
                </a:cubicBezTo>
                <a:cubicBezTo>
                  <a:pt x="183" y="363"/>
                  <a:pt x="164" y="368"/>
                  <a:pt x="144" y="371"/>
                </a:cubicBezTo>
                <a:cubicBezTo>
                  <a:pt x="108" y="309"/>
                  <a:pt x="108" y="309"/>
                  <a:pt x="108" y="309"/>
                </a:cubicBezTo>
                <a:cubicBezTo>
                  <a:pt x="97" y="310"/>
                  <a:pt x="86" y="311"/>
                  <a:pt x="76" y="311"/>
                </a:cubicBezTo>
                <a:cubicBezTo>
                  <a:pt x="75" y="311"/>
                  <a:pt x="75" y="311"/>
                  <a:pt x="74" y="311"/>
                </a:cubicBezTo>
                <a:cubicBezTo>
                  <a:pt x="74" y="248"/>
                  <a:pt x="74" y="248"/>
                  <a:pt x="74" y="248"/>
                </a:cubicBezTo>
                <a:cubicBezTo>
                  <a:pt x="73" y="250"/>
                  <a:pt x="71" y="252"/>
                  <a:pt x="69" y="254"/>
                </a:cubicBezTo>
                <a:cubicBezTo>
                  <a:pt x="61" y="262"/>
                  <a:pt x="51" y="266"/>
                  <a:pt x="40" y="266"/>
                </a:cubicBezTo>
                <a:cubicBezTo>
                  <a:pt x="29" y="266"/>
                  <a:pt x="19" y="262"/>
                  <a:pt x="11" y="254"/>
                </a:cubicBezTo>
                <a:cubicBezTo>
                  <a:pt x="4" y="247"/>
                  <a:pt x="0" y="237"/>
                  <a:pt x="0" y="226"/>
                </a:cubicBezTo>
                <a:cubicBezTo>
                  <a:pt x="0" y="215"/>
                  <a:pt x="4" y="205"/>
                  <a:pt x="11" y="197"/>
                </a:cubicBezTo>
                <a:cubicBezTo>
                  <a:pt x="19" y="189"/>
                  <a:pt x="29" y="185"/>
                  <a:pt x="40" y="185"/>
                </a:cubicBezTo>
                <a:cubicBezTo>
                  <a:pt x="51" y="185"/>
                  <a:pt x="61" y="189"/>
                  <a:pt x="69" y="197"/>
                </a:cubicBezTo>
                <a:cubicBezTo>
                  <a:pt x="71" y="199"/>
                  <a:pt x="73" y="201"/>
                  <a:pt x="74" y="203"/>
                </a:cubicBezTo>
                <a:lnTo>
                  <a:pt x="74" y="156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8" name="Freeform 12"/>
          <p:cNvSpPr/>
          <p:nvPr/>
        </p:nvSpPr>
        <p:spPr bwMode="auto">
          <a:xfrm>
            <a:off x="3894541" y="3257472"/>
            <a:ext cx="2192164" cy="2633849"/>
          </a:xfrm>
          <a:custGeom>
            <a:avLst/>
            <a:gdLst/>
            <a:ahLst/>
            <a:cxnLst>
              <a:cxn ang="0">
                <a:pos x="372" y="232"/>
              </a:cxn>
              <a:cxn ang="0">
                <a:pos x="372" y="279"/>
              </a:cxn>
              <a:cxn ang="0">
                <a:pos x="367" y="273"/>
              </a:cxn>
              <a:cxn ang="0">
                <a:pos x="338" y="261"/>
              </a:cxn>
              <a:cxn ang="0">
                <a:pos x="309" y="273"/>
              </a:cxn>
              <a:cxn ang="0">
                <a:pos x="298" y="302"/>
              </a:cxn>
              <a:cxn ang="0">
                <a:pos x="309" y="330"/>
              </a:cxn>
              <a:cxn ang="0">
                <a:pos x="338" y="342"/>
              </a:cxn>
              <a:cxn ang="0">
                <a:pos x="367" y="330"/>
              </a:cxn>
              <a:cxn ang="0">
                <a:pos x="372" y="324"/>
              </a:cxn>
              <a:cxn ang="0">
                <a:pos x="372" y="387"/>
              </a:cxn>
              <a:cxn ang="0">
                <a:pos x="340" y="385"/>
              </a:cxn>
              <a:cxn ang="0">
                <a:pos x="302" y="446"/>
              </a:cxn>
              <a:cxn ang="0">
                <a:pos x="242" y="430"/>
              </a:cxn>
              <a:cxn ang="0">
                <a:pos x="247" y="361"/>
              </a:cxn>
              <a:cxn ang="0">
                <a:pos x="184" y="323"/>
              </a:cxn>
              <a:cxn ang="0">
                <a:pos x="129" y="363"/>
              </a:cxn>
              <a:cxn ang="0">
                <a:pos x="106" y="342"/>
              </a:cxn>
              <a:cxn ang="0">
                <a:pos x="82" y="316"/>
              </a:cxn>
              <a:cxn ang="0">
                <a:pos x="118" y="254"/>
              </a:cxn>
              <a:cxn ang="0">
                <a:pos x="86" y="199"/>
              </a:cxn>
              <a:cxn ang="0">
                <a:pos x="15" y="199"/>
              </a:cxn>
              <a:cxn ang="0">
                <a:pos x="0" y="141"/>
              </a:cxn>
              <a:cxn ang="0">
                <a:pos x="62" y="104"/>
              </a:cxn>
              <a:cxn ang="0">
                <a:pos x="61" y="84"/>
              </a:cxn>
              <a:cxn ang="0">
                <a:pos x="61" y="76"/>
              </a:cxn>
              <a:cxn ang="0">
                <a:pos x="118" y="76"/>
              </a:cxn>
              <a:cxn ang="0">
                <a:pos x="109" y="69"/>
              </a:cxn>
              <a:cxn ang="0">
                <a:pos x="97" y="41"/>
              </a:cxn>
              <a:cxn ang="0">
                <a:pos x="109" y="12"/>
              </a:cxn>
              <a:cxn ang="0">
                <a:pos x="138" y="0"/>
              </a:cxn>
              <a:cxn ang="0">
                <a:pos x="167" y="12"/>
              </a:cxn>
              <a:cxn ang="0">
                <a:pos x="179" y="41"/>
              </a:cxn>
              <a:cxn ang="0">
                <a:pos x="167" y="69"/>
              </a:cxn>
              <a:cxn ang="0">
                <a:pos x="158" y="76"/>
              </a:cxn>
              <a:cxn ang="0">
                <a:pos x="214" y="76"/>
              </a:cxn>
              <a:cxn ang="0">
                <a:pos x="260" y="186"/>
              </a:cxn>
              <a:cxn ang="0">
                <a:pos x="372" y="232"/>
              </a:cxn>
              <a:cxn ang="0">
                <a:pos x="372" y="232"/>
              </a:cxn>
            </a:cxnLst>
            <a:rect l="0" t="0" r="r" b="b"/>
            <a:pathLst>
              <a:path w="372" h="446">
                <a:moveTo>
                  <a:pt x="372" y="232"/>
                </a:moveTo>
                <a:cubicBezTo>
                  <a:pt x="372" y="279"/>
                  <a:pt x="372" y="279"/>
                  <a:pt x="372" y="279"/>
                </a:cubicBezTo>
                <a:cubicBezTo>
                  <a:pt x="371" y="277"/>
                  <a:pt x="369" y="275"/>
                  <a:pt x="367" y="273"/>
                </a:cubicBezTo>
                <a:cubicBezTo>
                  <a:pt x="359" y="265"/>
                  <a:pt x="349" y="261"/>
                  <a:pt x="338" y="261"/>
                </a:cubicBezTo>
                <a:cubicBezTo>
                  <a:pt x="327" y="261"/>
                  <a:pt x="317" y="265"/>
                  <a:pt x="309" y="273"/>
                </a:cubicBezTo>
                <a:cubicBezTo>
                  <a:pt x="302" y="281"/>
                  <a:pt x="298" y="291"/>
                  <a:pt x="298" y="302"/>
                </a:cubicBezTo>
                <a:cubicBezTo>
                  <a:pt x="298" y="313"/>
                  <a:pt x="302" y="323"/>
                  <a:pt x="309" y="330"/>
                </a:cubicBezTo>
                <a:cubicBezTo>
                  <a:pt x="317" y="338"/>
                  <a:pt x="327" y="342"/>
                  <a:pt x="338" y="342"/>
                </a:cubicBezTo>
                <a:cubicBezTo>
                  <a:pt x="349" y="342"/>
                  <a:pt x="359" y="338"/>
                  <a:pt x="367" y="330"/>
                </a:cubicBezTo>
                <a:cubicBezTo>
                  <a:pt x="369" y="328"/>
                  <a:pt x="371" y="326"/>
                  <a:pt x="372" y="324"/>
                </a:cubicBezTo>
                <a:cubicBezTo>
                  <a:pt x="372" y="387"/>
                  <a:pt x="372" y="387"/>
                  <a:pt x="372" y="387"/>
                </a:cubicBezTo>
                <a:cubicBezTo>
                  <a:pt x="361" y="387"/>
                  <a:pt x="351" y="386"/>
                  <a:pt x="340" y="385"/>
                </a:cubicBezTo>
                <a:cubicBezTo>
                  <a:pt x="302" y="446"/>
                  <a:pt x="302" y="446"/>
                  <a:pt x="302" y="446"/>
                </a:cubicBezTo>
                <a:cubicBezTo>
                  <a:pt x="281" y="443"/>
                  <a:pt x="261" y="437"/>
                  <a:pt x="242" y="430"/>
                </a:cubicBezTo>
                <a:cubicBezTo>
                  <a:pt x="247" y="361"/>
                  <a:pt x="247" y="361"/>
                  <a:pt x="247" y="361"/>
                </a:cubicBezTo>
                <a:cubicBezTo>
                  <a:pt x="225" y="351"/>
                  <a:pt x="204" y="338"/>
                  <a:pt x="184" y="323"/>
                </a:cubicBezTo>
                <a:cubicBezTo>
                  <a:pt x="129" y="363"/>
                  <a:pt x="129" y="363"/>
                  <a:pt x="129" y="363"/>
                </a:cubicBezTo>
                <a:cubicBezTo>
                  <a:pt x="121" y="356"/>
                  <a:pt x="113" y="349"/>
                  <a:pt x="106" y="342"/>
                </a:cubicBezTo>
                <a:cubicBezTo>
                  <a:pt x="97" y="333"/>
                  <a:pt x="89" y="325"/>
                  <a:pt x="82" y="316"/>
                </a:cubicBezTo>
                <a:cubicBezTo>
                  <a:pt x="118" y="254"/>
                  <a:pt x="118" y="254"/>
                  <a:pt x="118" y="254"/>
                </a:cubicBezTo>
                <a:cubicBezTo>
                  <a:pt x="105" y="237"/>
                  <a:pt x="95" y="219"/>
                  <a:pt x="86" y="199"/>
                </a:cubicBezTo>
                <a:cubicBezTo>
                  <a:pt x="15" y="199"/>
                  <a:pt x="15" y="199"/>
                  <a:pt x="15" y="199"/>
                </a:cubicBezTo>
                <a:cubicBezTo>
                  <a:pt x="8" y="180"/>
                  <a:pt x="4" y="161"/>
                  <a:pt x="0" y="141"/>
                </a:cubicBezTo>
                <a:cubicBezTo>
                  <a:pt x="62" y="104"/>
                  <a:pt x="62" y="104"/>
                  <a:pt x="62" y="104"/>
                </a:cubicBezTo>
                <a:cubicBezTo>
                  <a:pt x="62" y="98"/>
                  <a:pt x="61" y="91"/>
                  <a:pt x="61" y="84"/>
                </a:cubicBezTo>
                <a:cubicBezTo>
                  <a:pt x="61" y="82"/>
                  <a:pt x="61" y="79"/>
                  <a:pt x="61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5" y="74"/>
                  <a:pt x="112" y="72"/>
                  <a:pt x="109" y="69"/>
                </a:cubicBezTo>
                <a:cubicBezTo>
                  <a:pt x="101" y="61"/>
                  <a:pt x="97" y="52"/>
                  <a:pt x="97" y="41"/>
                </a:cubicBezTo>
                <a:cubicBezTo>
                  <a:pt x="97" y="29"/>
                  <a:pt x="101" y="20"/>
                  <a:pt x="109" y="12"/>
                </a:cubicBezTo>
                <a:cubicBezTo>
                  <a:pt x="117" y="4"/>
                  <a:pt x="127" y="0"/>
                  <a:pt x="138" y="0"/>
                </a:cubicBezTo>
                <a:cubicBezTo>
                  <a:pt x="149" y="0"/>
                  <a:pt x="159" y="4"/>
                  <a:pt x="167" y="12"/>
                </a:cubicBezTo>
                <a:cubicBezTo>
                  <a:pt x="175" y="20"/>
                  <a:pt x="179" y="29"/>
                  <a:pt x="179" y="41"/>
                </a:cubicBezTo>
                <a:cubicBezTo>
                  <a:pt x="179" y="52"/>
                  <a:pt x="175" y="61"/>
                  <a:pt x="167" y="69"/>
                </a:cubicBezTo>
                <a:cubicBezTo>
                  <a:pt x="164" y="72"/>
                  <a:pt x="161" y="74"/>
                  <a:pt x="158" y="76"/>
                </a:cubicBezTo>
                <a:cubicBezTo>
                  <a:pt x="214" y="76"/>
                  <a:pt x="214" y="76"/>
                  <a:pt x="214" y="76"/>
                </a:cubicBezTo>
                <a:cubicBezTo>
                  <a:pt x="214" y="119"/>
                  <a:pt x="229" y="156"/>
                  <a:pt x="260" y="186"/>
                </a:cubicBezTo>
                <a:cubicBezTo>
                  <a:pt x="291" y="217"/>
                  <a:pt x="328" y="232"/>
                  <a:pt x="372" y="232"/>
                </a:cubicBezTo>
                <a:cubicBezTo>
                  <a:pt x="372" y="232"/>
                  <a:pt x="372" y="232"/>
                  <a:pt x="372" y="23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grpSp>
        <p:nvGrpSpPr>
          <p:cNvPr id="9" name="Group 45"/>
          <p:cNvGrpSpPr/>
          <p:nvPr/>
        </p:nvGrpSpPr>
        <p:grpSpPr>
          <a:xfrm>
            <a:off x="4673601" y="4287226"/>
            <a:ext cx="672495" cy="672495"/>
            <a:chOff x="5562600" y="4171950"/>
            <a:chExt cx="504371" cy="504371"/>
          </a:xfrm>
        </p:grpSpPr>
        <p:sp>
          <p:nvSpPr>
            <p:cNvPr id="10" name="Oval 30"/>
            <p:cNvSpPr/>
            <p:nvPr/>
          </p:nvSpPr>
          <p:spPr>
            <a:xfrm flipH="1">
              <a:off x="5562600" y="4171950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 157"/>
            <p:cNvSpPr>
              <a:spLocks noEditPoints="1"/>
            </p:cNvSpPr>
            <p:nvPr/>
          </p:nvSpPr>
          <p:spPr bwMode="auto">
            <a:xfrm>
              <a:off x="5682405" y="4277533"/>
              <a:ext cx="264760" cy="293204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2" name="Group 46"/>
          <p:cNvGrpSpPr/>
          <p:nvPr/>
        </p:nvGrpSpPr>
        <p:grpSpPr>
          <a:xfrm>
            <a:off x="6679097" y="4388826"/>
            <a:ext cx="672495" cy="672495"/>
            <a:chOff x="6780972" y="2951922"/>
            <a:chExt cx="504371" cy="504371"/>
          </a:xfrm>
        </p:grpSpPr>
        <p:sp>
          <p:nvSpPr>
            <p:cNvPr id="13" name="Oval 32"/>
            <p:cNvSpPr/>
            <p:nvPr/>
          </p:nvSpPr>
          <p:spPr>
            <a:xfrm>
              <a:off x="6780972" y="29519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reeform 105"/>
            <p:cNvSpPr>
              <a:spLocks noEditPoints="1"/>
            </p:cNvSpPr>
            <p:nvPr/>
          </p:nvSpPr>
          <p:spPr bwMode="auto">
            <a:xfrm>
              <a:off x="6905781" y="3078578"/>
              <a:ext cx="254752" cy="251059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15" name="Group 47"/>
          <p:cNvGrpSpPr/>
          <p:nvPr/>
        </p:nvGrpSpPr>
        <p:grpSpPr>
          <a:xfrm>
            <a:off x="6816037" y="2458426"/>
            <a:ext cx="672495" cy="672495"/>
            <a:chOff x="6857172" y="1732722"/>
            <a:chExt cx="504371" cy="504371"/>
          </a:xfrm>
        </p:grpSpPr>
        <p:sp>
          <p:nvSpPr>
            <p:cNvPr id="16" name="Oval 31"/>
            <p:cNvSpPr/>
            <p:nvPr/>
          </p:nvSpPr>
          <p:spPr>
            <a:xfrm>
              <a:off x="6857172" y="17327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reeform 193"/>
            <p:cNvSpPr>
              <a:spLocks noEditPoints="1"/>
            </p:cNvSpPr>
            <p:nvPr/>
          </p:nvSpPr>
          <p:spPr bwMode="auto">
            <a:xfrm>
              <a:off x="6966689" y="1842239"/>
              <a:ext cx="285337" cy="285337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8" name="Group 48"/>
          <p:cNvGrpSpPr/>
          <p:nvPr/>
        </p:nvGrpSpPr>
        <p:grpSpPr>
          <a:xfrm>
            <a:off x="4775201" y="2352410"/>
            <a:ext cx="672495" cy="672495"/>
            <a:chOff x="6704772" y="3866322"/>
            <a:chExt cx="504371" cy="504371"/>
          </a:xfrm>
        </p:grpSpPr>
        <p:sp>
          <p:nvSpPr>
            <p:cNvPr id="19" name="Oval 33"/>
            <p:cNvSpPr/>
            <p:nvPr/>
          </p:nvSpPr>
          <p:spPr>
            <a:xfrm>
              <a:off x="6704772" y="38663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20" name="Group 41"/>
            <p:cNvGrpSpPr/>
            <p:nvPr/>
          </p:nvGrpSpPr>
          <p:grpSpPr>
            <a:xfrm>
              <a:off x="6825793" y="4005068"/>
              <a:ext cx="262329" cy="226878"/>
              <a:chOff x="4343400" y="2343150"/>
              <a:chExt cx="444500" cy="384434"/>
            </a:xfrm>
            <a:solidFill>
              <a:schemeClr val="accent5"/>
            </a:solidFill>
          </p:grpSpPr>
          <p:sp>
            <p:nvSpPr>
              <p:cNvPr id="21" name="Freeform 154"/>
              <p:cNvSpPr/>
              <p:nvPr/>
            </p:nvSpPr>
            <p:spPr bwMode="auto">
              <a:xfrm>
                <a:off x="4343400" y="2427245"/>
                <a:ext cx="55263" cy="300339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65"/>
                  </a:cxn>
                  <a:cxn ang="0">
                    <a:pos x="14" y="79"/>
                  </a:cxn>
                  <a:cxn ang="0">
                    <a:pos x="14" y="0"/>
                  </a:cxn>
                  <a:cxn ang="0">
                    <a:pos x="0" y="14"/>
                  </a:cxn>
                </a:cxnLst>
                <a:rect l="0" t="0" r="r" b="b"/>
                <a:pathLst>
                  <a:path w="14" h="79">
                    <a:moveTo>
                      <a:pt x="0" y="1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73"/>
                      <a:pt x="6" y="79"/>
                      <a:pt x="14" y="7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155"/>
              <p:cNvSpPr>
                <a:spLocks noEditPoints="1"/>
              </p:cNvSpPr>
              <p:nvPr/>
            </p:nvSpPr>
            <p:spPr bwMode="auto">
              <a:xfrm>
                <a:off x="4424975" y="2343150"/>
                <a:ext cx="276311" cy="384432"/>
              </a:xfrm>
              <a:custGeom>
                <a:avLst/>
                <a:gdLst/>
                <a:ahLst/>
                <a:cxnLst>
                  <a:cxn ang="0">
                    <a:pos x="58" y="7"/>
                  </a:cxn>
                  <a:cxn ang="0">
                    <a:pos x="50" y="0"/>
                  </a:cxn>
                  <a:cxn ang="0">
                    <a:pos x="21" y="0"/>
                  </a:cxn>
                  <a:cxn ang="0">
                    <a:pos x="14" y="7"/>
                  </a:cxn>
                  <a:cxn ang="0">
                    <a:pos x="14" y="22"/>
                  </a:cxn>
                  <a:cxn ang="0">
                    <a:pos x="0" y="22"/>
                  </a:cxn>
                  <a:cxn ang="0">
                    <a:pos x="0" y="101"/>
                  </a:cxn>
                  <a:cxn ang="0">
                    <a:pos x="72" y="101"/>
                  </a:cxn>
                  <a:cxn ang="0">
                    <a:pos x="72" y="22"/>
                  </a:cxn>
                  <a:cxn ang="0">
                    <a:pos x="58" y="22"/>
                  </a:cxn>
                  <a:cxn ang="0">
                    <a:pos x="58" y="7"/>
                  </a:cxn>
                  <a:cxn ang="0">
                    <a:pos x="50" y="22"/>
                  </a:cxn>
                  <a:cxn ang="0">
                    <a:pos x="21" y="22"/>
                  </a:cxn>
                  <a:cxn ang="0">
                    <a:pos x="21" y="7"/>
                  </a:cxn>
                  <a:cxn ang="0">
                    <a:pos x="50" y="7"/>
                  </a:cxn>
                  <a:cxn ang="0">
                    <a:pos x="50" y="22"/>
                  </a:cxn>
                </a:cxnLst>
                <a:rect l="0" t="0" r="r" b="b"/>
                <a:pathLst>
                  <a:path w="72" h="101">
                    <a:moveTo>
                      <a:pt x="58" y="7"/>
                    </a:moveTo>
                    <a:cubicBezTo>
                      <a:pt x="58" y="3"/>
                      <a:pt x="54" y="0"/>
                      <a:pt x="5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7" y="0"/>
                      <a:pt x="14" y="3"/>
                      <a:pt x="14" y="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72" y="101"/>
                      <a:pt x="72" y="101"/>
                      <a:pt x="72" y="101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58" y="22"/>
                      <a:pt x="58" y="22"/>
                      <a:pt x="58" y="22"/>
                    </a:cubicBezTo>
                    <a:lnTo>
                      <a:pt x="58" y="7"/>
                    </a:lnTo>
                    <a:close/>
                    <a:moveTo>
                      <a:pt x="50" y="22"/>
                    </a:move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50" y="7"/>
                      <a:pt x="50" y="7"/>
                      <a:pt x="50" y="7"/>
                    </a:cubicBezTo>
                    <a:lnTo>
                      <a:pt x="50" y="22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156"/>
              <p:cNvSpPr/>
              <p:nvPr/>
            </p:nvSpPr>
            <p:spPr bwMode="auto">
              <a:xfrm>
                <a:off x="4730235" y="2427245"/>
                <a:ext cx="57665" cy="30033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9"/>
                  </a:cxn>
                  <a:cxn ang="0">
                    <a:pos x="15" y="65"/>
                  </a:cxn>
                  <a:cxn ang="0">
                    <a:pos x="15" y="14"/>
                  </a:cxn>
                  <a:cxn ang="0">
                    <a:pos x="0" y="0"/>
                  </a:cxn>
                </a:cxnLst>
                <a:rect l="0" t="0" r="r" b="b"/>
                <a:pathLst>
                  <a:path w="15" h="79">
                    <a:moveTo>
                      <a:pt x="0" y="0"/>
                    </a:moveTo>
                    <a:cubicBezTo>
                      <a:pt x="0" y="79"/>
                      <a:pt x="0" y="79"/>
                      <a:pt x="0" y="79"/>
                    </a:cubicBezTo>
                    <a:cubicBezTo>
                      <a:pt x="8" y="79"/>
                      <a:pt x="15" y="73"/>
                      <a:pt x="15" y="6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6"/>
                      <a:pt x="8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24" name="Text Placeholder 3"/>
          <p:cNvSpPr txBox="1"/>
          <p:nvPr/>
        </p:nvSpPr>
        <p:spPr>
          <a:xfrm>
            <a:off x="8636000" y="1767840"/>
            <a:ext cx="2441303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 Placeholder 3"/>
          <p:cNvSpPr txBox="1"/>
          <p:nvPr/>
        </p:nvSpPr>
        <p:spPr>
          <a:xfrm>
            <a:off x="1045029" y="1767840"/>
            <a:ext cx="2485570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 Placeholder 3"/>
          <p:cNvSpPr txBox="1"/>
          <p:nvPr/>
        </p:nvSpPr>
        <p:spPr>
          <a:xfrm>
            <a:off x="8636000" y="4731173"/>
            <a:ext cx="2441303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Text Placeholder 3"/>
          <p:cNvSpPr txBox="1"/>
          <p:nvPr/>
        </p:nvSpPr>
        <p:spPr>
          <a:xfrm>
            <a:off x="1045029" y="4731173"/>
            <a:ext cx="2485570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aphicFrame>
        <p:nvGraphicFramePr>
          <p:cNvPr id="28" name="Chart 3"/>
          <p:cNvGraphicFramePr/>
          <p:nvPr/>
        </p:nvGraphicFramePr>
        <p:xfrm>
          <a:off x="1117600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9" name="TextBox 4"/>
          <p:cNvSpPr txBox="1"/>
          <p:nvPr/>
        </p:nvSpPr>
        <p:spPr>
          <a:xfrm>
            <a:off x="1557867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0" name="Chart 5"/>
          <p:cNvGraphicFramePr/>
          <p:nvPr/>
        </p:nvGraphicFramePr>
        <p:xfrm>
          <a:off x="3669855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1" name="Chart 7"/>
          <p:cNvGraphicFramePr/>
          <p:nvPr/>
        </p:nvGraphicFramePr>
        <p:xfrm>
          <a:off x="6222109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2" name="TextBox 6"/>
          <p:cNvSpPr txBox="1"/>
          <p:nvPr/>
        </p:nvSpPr>
        <p:spPr>
          <a:xfrm>
            <a:off x="4110121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3" name="Chart 9"/>
          <p:cNvGraphicFramePr/>
          <p:nvPr/>
        </p:nvGraphicFramePr>
        <p:xfrm>
          <a:off x="8774365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4" name="TextBox 8"/>
          <p:cNvSpPr txBox="1"/>
          <p:nvPr/>
        </p:nvSpPr>
        <p:spPr>
          <a:xfrm>
            <a:off x="6662376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10"/>
          <p:cNvSpPr txBox="1"/>
          <p:nvPr/>
        </p:nvSpPr>
        <p:spPr>
          <a:xfrm>
            <a:off x="9214632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2010793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1"/>
                </a:solidFill>
              </a:rPr>
              <a:t>70%</a:t>
            </a:r>
          </a:p>
        </p:txBody>
      </p:sp>
      <p:sp>
        <p:nvSpPr>
          <p:cNvPr id="37" name="TextBox 12"/>
          <p:cNvSpPr txBox="1"/>
          <p:nvPr/>
        </p:nvSpPr>
        <p:spPr>
          <a:xfrm>
            <a:off x="4563048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2"/>
                </a:solidFill>
              </a:rPr>
              <a:t>60%</a:t>
            </a:r>
          </a:p>
        </p:txBody>
      </p:sp>
      <p:sp>
        <p:nvSpPr>
          <p:cNvPr id="38" name="TextBox 13"/>
          <p:cNvSpPr txBox="1"/>
          <p:nvPr/>
        </p:nvSpPr>
        <p:spPr>
          <a:xfrm>
            <a:off x="7115302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3"/>
                </a:solidFill>
              </a:rPr>
              <a:t>50%</a:t>
            </a:r>
          </a:p>
        </p:txBody>
      </p:sp>
      <p:sp>
        <p:nvSpPr>
          <p:cNvPr id="39" name="TextBox 14"/>
          <p:cNvSpPr txBox="1"/>
          <p:nvPr/>
        </p:nvSpPr>
        <p:spPr>
          <a:xfrm>
            <a:off x="9667558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4"/>
                </a:solidFill>
              </a:rPr>
              <a:t>90%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975866" y="1385147"/>
            <a:ext cx="975869" cy="1054003"/>
            <a:chOff x="1447800" y="971550"/>
            <a:chExt cx="731902" cy="790502"/>
          </a:xfrm>
        </p:grpSpPr>
        <p:grpSp>
          <p:nvGrpSpPr>
            <p:cNvPr id="41" name="Group 19"/>
            <p:cNvGrpSpPr/>
            <p:nvPr/>
          </p:nvGrpSpPr>
          <p:grpSpPr>
            <a:xfrm>
              <a:off x="1447800" y="971550"/>
              <a:ext cx="731902" cy="790502"/>
              <a:chOff x="1447800" y="971550"/>
              <a:chExt cx="731902" cy="790502"/>
            </a:xfrm>
            <a:solidFill>
              <a:schemeClr val="accent1"/>
            </a:solidFill>
          </p:grpSpPr>
          <p:sp>
            <p:nvSpPr>
              <p:cNvPr id="43" name="Snip Same Side Corner Rectangle 17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4" name="Isosceles Triangle 18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42" name="Freeform 134"/>
            <p:cNvSpPr>
              <a:spLocks noEditPoints="1"/>
            </p:cNvSpPr>
            <p:nvPr/>
          </p:nvSpPr>
          <p:spPr bwMode="auto">
            <a:xfrm>
              <a:off x="1599775" y="1125501"/>
              <a:ext cx="427952" cy="406400"/>
            </a:xfrm>
            <a:custGeom>
              <a:avLst/>
              <a:gdLst/>
              <a:ahLst/>
              <a:cxnLst>
                <a:cxn ang="0">
                  <a:pos x="64" y="57"/>
                </a:cxn>
                <a:cxn ang="0">
                  <a:pos x="60" y="61"/>
                </a:cxn>
                <a:cxn ang="0">
                  <a:pos x="4" y="61"/>
                </a:cxn>
                <a:cxn ang="0">
                  <a:pos x="0" y="57"/>
                </a:cxn>
                <a:cxn ang="0">
                  <a:pos x="0" y="45"/>
                </a:cxn>
                <a:cxn ang="0">
                  <a:pos x="4" y="41"/>
                </a:cxn>
                <a:cxn ang="0">
                  <a:pos x="20" y="41"/>
                </a:cxn>
                <a:cxn ang="0">
                  <a:pos x="27" y="46"/>
                </a:cxn>
                <a:cxn ang="0">
                  <a:pos x="37" y="46"/>
                </a:cxn>
                <a:cxn ang="0">
                  <a:pos x="44" y="41"/>
                </a:cxn>
                <a:cxn ang="0">
                  <a:pos x="60" y="41"/>
                </a:cxn>
                <a:cxn ang="0">
                  <a:pos x="64" y="45"/>
                </a:cxn>
                <a:cxn ang="0">
                  <a:pos x="64" y="57"/>
                </a:cxn>
                <a:cxn ang="0">
                  <a:pos x="49" y="22"/>
                </a:cxn>
                <a:cxn ang="0">
                  <a:pos x="39" y="22"/>
                </a:cxn>
                <a:cxn ang="0">
                  <a:pos x="39" y="39"/>
                </a:cxn>
                <a:cxn ang="0">
                  <a:pos x="37" y="41"/>
                </a:cxn>
                <a:cxn ang="0">
                  <a:pos x="27" y="41"/>
                </a:cxn>
                <a:cxn ang="0">
                  <a:pos x="25" y="39"/>
                </a:cxn>
                <a:cxn ang="0">
                  <a:pos x="25" y="22"/>
                </a:cxn>
                <a:cxn ang="0">
                  <a:pos x="15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4" y="1"/>
                </a:cxn>
                <a:cxn ang="0">
                  <a:pos x="51" y="18"/>
                </a:cxn>
                <a:cxn ang="0">
                  <a:pos x="51" y="20"/>
                </a:cxn>
                <a:cxn ang="0">
                  <a:pos x="49" y="22"/>
                </a:cxn>
                <a:cxn ang="0">
                  <a:pos x="47" y="51"/>
                </a:cxn>
                <a:cxn ang="0">
                  <a:pos x="44" y="54"/>
                </a:cxn>
                <a:cxn ang="0">
                  <a:pos x="47" y="56"/>
                </a:cxn>
                <a:cxn ang="0">
                  <a:pos x="49" y="54"/>
                </a:cxn>
                <a:cxn ang="0">
                  <a:pos x="47" y="51"/>
                </a:cxn>
                <a:cxn ang="0">
                  <a:pos x="56" y="51"/>
                </a:cxn>
                <a:cxn ang="0">
                  <a:pos x="54" y="54"/>
                </a:cxn>
                <a:cxn ang="0">
                  <a:pos x="56" y="56"/>
                </a:cxn>
                <a:cxn ang="0">
                  <a:pos x="59" y="54"/>
                </a:cxn>
                <a:cxn ang="0">
                  <a:pos x="56" y="51"/>
                </a:cxn>
              </a:cxnLst>
              <a:rect l="0" t="0" r="r" b="b"/>
              <a:pathLst>
                <a:path w="64" h="61">
                  <a:moveTo>
                    <a:pt x="64" y="57"/>
                  </a:moveTo>
                  <a:cubicBezTo>
                    <a:pt x="64" y="59"/>
                    <a:pt x="62" y="61"/>
                    <a:pt x="60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2" y="61"/>
                    <a:pt x="0" y="59"/>
                    <a:pt x="0" y="5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3"/>
                    <a:pt x="2" y="41"/>
                    <a:pt x="4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4"/>
                    <a:pt x="24" y="46"/>
                    <a:pt x="2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0" y="46"/>
                    <a:pt x="43" y="44"/>
                    <a:pt x="44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2" y="41"/>
                    <a:pt x="64" y="43"/>
                    <a:pt x="64" y="45"/>
                  </a:cubicBezTo>
                  <a:lnTo>
                    <a:pt x="64" y="57"/>
                  </a:lnTo>
                  <a:close/>
                  <a:moveTo>
                    <a:pt x="49" y="22"/>
                  </a:moveTo>
                  <a:cubicBezTo>
                    <a:pt x="39" y="22"/>
                    <a:pt x="39" y="22"/>
                    <a:pt x="39" y="22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8" y="41"/>
                    <a:pt x="37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5" y="40"/>
                    <a:pt x="25" y="39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3" y="21"/>
                    <a:pt x="13" y="20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33" y="0"/>
                    <a:pt x="33" y="0"/>
                    <a:pt x="34" y="1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9"/>
                    <a:pt x="52" y="20"/>
                    <a:pt x="51" y="20"/>
                  </a:cubicBezTo>
                  <a:cubicBezTo>
                    <a:pt x="51" y="21"/>
                    <a:pt x="50" y="22"/>
                    <a:pt x="49" y="22"/>
                  </a:cubicBezTo>
                  <a:close/>
                  <a:moveTo>
                    <a:pt x="47" y="51"/>
                  </a:moveTo>
                  <a:cubicBezTo>
                    <a:pt x="45" y="51"/>
                    <a:pt x="44" y="52"/>
                    <a:pt x="44" y="54"/>
                  </a:cubicBezTo>
                  <a:cubicBezTo>
                    <a:pt x="44" y="55"/>
                    <a:pt x="45" y="56"/>
                    <a:pt x="47" y="56"/>
                  </a:cubicBezTo>
                  <a:cubicBezTo>
                    <a:pt x="48" y="56"/>
                    <a:pt x="49" y="55"/>
                    <a:pt x="49" y="54"/>
                  </a:cubicBezTo>
                  <a:cubicBezTo>
                    <a:pt x="49" y="52"/>
                    <a:pt x="48" y="51"/>
                    <a:pt x="47" y="51"/>
                  </a:cubicBezTo>
                  <a:close/>
                  <a:moveTo>
                    <a:pt x="56" y="51"/>
                  </a:moveTo>
                  <a:cubicBezTo>
                    <a:pt x="55" y="51"/>
                    <a:pt x="54" y="52"/>
                    <a:pt x="54" y="54"/>
                  </a:cubicBezTo>
                  <a:cubicBezTo>
                    <a:pt x="54" y="55"/>
                    <a:pt x="55" y="56"/>
                    <a:pt x="56" y="56"/>
                  </a:cubicBezTo>
                  <a:cubicBezTo>
                    <a:pt x="58" y="56"/>
                    <a:pt x="59" y="55"/>
                    <a:pt x="59" y="54"/>
                  </a:cubicBezTo>
                  <a:cubicBezTo>
                    <a:pt x="59" y="52"/>
                    <a:pt x="58" y="51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5" name="Group 39"/>
          <p:cNvGrpSpPr/>
          <p:nvPr/>
        </p:nvGrpSpPr>
        <p:grpSpPr>
          <a:xfrm>
            <a:off x="4528120" y="1385147"/>
            <a:ext cx="975869" cy="1054003"/>
            <a:chOff x="3276600" y="971550"/>
            <a:chExt cx="731902" cy="790502"/>
          </a:xfrm>
        </p:grpSpPr>
        <p:grpSp>
          <p:nvGrpSpPr>
            <p:cNvPr id="46" name="Group 28"/>
            <p:cNvGrpSpPr/>
            <p:nvPr/>
          </p:nvGrpSpPr>
          <p:grpSpPr>
            <a:xfrm>
              <a:off x="3276600" y="971550"/>
              <a:ext cx="731902" cy="790502"/>
              <a:chOff x="1447800" y="971550"/>
              <a:chExt cx="731902" cy="790502"/>
            </a:xfrm>
            <a:solidFill>
              <a:schemeClr val="accent2"/>
            </a:solidFill>
          </p:grpSpPr>
          <p:sp>
            <p:nvSpPr>
              <p:cNvPr id="48" name="Snip Same Side Corner Rectangle 29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9" name="Isosceles Triangle 30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47" name="Freeform 70"/>
            <p:cNvSpPr>
              <a:spLocks noEditPoints="1"/>
            </p:cNvSpPr>
            <p:nvPr/>
          </p:nvSpPr>
          <p:spPr bwMode="auto">
            <a:xfrm>
              <a:off x="3427667" y="1127533"/>
              <a:ext cx="429768" cy="402336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50" name="Group 38"/>
          <p:cNvGrpSpPr/>
          <p:nvPr/>
        </p:nvGrpSpPr>
        <p:grpSpPr>
          <a:xfrm>
            <a:off x="7080375" y="1385147"/>
            <a:ext cx="975869" cy="1054003"/>
            <a:chOff x="5105400" y="971550"/>
            <a:chExt cx="731902" cy="790502"/>
          </a:xfrm>
        </p:grpSpPr>
        <p:grpSp>
          <p:nvGrpSpPr>
            <p:cNvPr id="51" name="Group 31"/>
            <p:cNvGrpSpPr/>
            <p:nvPr/>
          </p:nvGrpSpPr>
          <p:grpSpPr>
            <a:xfrm>
              <a:off x="5105400" y="971550"/>
              <a:ext cx="731902" cy="790502"/>
              <a:chOff x="1447800" y="971550"/>
              <a:chExt cx="731902" cy="790502"/>
            </a:xfrm>
            <a:solidFill>
              <a:schemeClr val="accent3"/>
            </a:solidFill>
          </p:grpSpPr>
          <p:sp>
            <p:nvSpPr>
              <p:cNvPr id="53" name="Snip Same Side Corner Rectangle 32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4" name="Isosceles Triangle 33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52" name="Freeform 144"/>
            <p:cNvSpPr>
              <a:spLocks noEditPoints="1"/>
            </p:cNvSpPr>
            <p:nvPr/>
          </p:nvSpPr>
          <p:spPr bwMode="auto">
            <a:xfrm>
              <a:off x="5269982" y="1154076"/>
              <a:ext cx="402738" cy="349250"/>
            </a:xfrm>
            <a:custGeom>
              <a:avLst/>
              <a:gdLst/>
              <a:ahLst/>
              <a:cxnLst>
                <a:cxn ang="0">
                  <a:pos x="59" y="26"/>
                </a:cxn>
                <a:cxn ang="0">
                  <a:pos x="57" y="28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9" y="37"/>
                </a:cxn>
                <a:cxn ang="0">
                  <a:pos x="52" y="37"/>
                </a:cxn>
                <a:cxn ang="0">
                  <a:pos x="55" y="39"/>
                </a:cxn>
                <a:cxn ang="0">
                  <a:pos x="52" y="42"/>
                </a:cxn>
                <a:cxn ang="0">
                  <a:pos x="16" y="42"/>
                </a:cxn>
                <a:cxn ang="0">
                  <a:pos x="13" y="39"/>
                </a:cxn>
                <a:cxn ang="0">
                  <a:pos x="16" y="34"/>
                </a:cxn>
                <a:cxn ang="0">
                  <a:pos x="9" y="5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2" y="0"/>
                </a:cxn>
                <a:cxn ang="0">
                  <a:pos x="11" y="0"/>
                </a:cxn>
                <a:cxn ang="0">
                  <a:pos x="14" y="5"/>
                </a:cxn>
                <a:cxn ang="0">
                  <a:pos x="57" y="5"/>
                </a:cxn>
                <a:cxn ang="0">
                  <a:pos x="59" y="7"/>
                </a:cxn>
                <a:cxn ang="0">
                  <a:pos x="59" y="26"/>
                </a:cxn>
                <a:cxn ang="0">
                  <a:pos x="18" y="51"/>
                </a:cxn>
                <a:cxn ang="0">
                  <a:pos x="13" y="46"/>
                </a:cxn>
                <a:cxn ang="0">
                  <a:pos x="18" y="42"/>
                </a:cxn>
                <a:cxn ang="0">
                  <a:pos x="23" y="46"/>
                </a:cxn>
                <a:cxn ang="0">
                  <a:pos x="18" y="51"/>
                </a:cxn>
                <a:cxn ang="0">
                  <a:pos x="50" y="51"/>
                </a:cxn>
                <a:cxn ang="0">
                  <a:pos x="45" y="46"/>
                </a:cxn>
                <a:cxn ang="0">
                  <a:pos x="50" y="42"/>
                </a:cxn>
                <a:cxn ang="0">
                  <a:pos x="55" y="46"/>
                </a:cxn>
                <a:cxn ang="0">
                  <a:pos x="50" y="51"/>
                </a:cxn>
              </a:cxnLst>
              <a:rect l="0" t="0" r="r" b="b"/>
              <a:pathLst>
                <a:path w="59" h="51">
                  <a:moveTo>
                    <a:pt x="59" y="26"/>
                  </a:moveTo>
                  <a:cubicBezTo>
                    <a:pt x="59" y="27"/>
                    <a:pt x="58" y="28"/>
                    <a:pt x="57" y="28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0" y="36"/>
                    <a:pt x="20" y="36"/>
                    <a:pt x="19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4" y="37"/>
                    <a:pt x="55" y="38"/>
                    <a:pt x="55" y="39"/>
                  </a:cubicBezTo>
                  <a:cubicBezTo>
                    <a:pt x="55" y="41"/>
                    <a:pt x="54" y="42"/>
                    <a:pt x="52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2"/>
                    <a:pt x="13" y="41"/>
                    <a:pt x="13" y="39"/>
                  </a:cubicBezTo>
                  <a:cubicBezTo>
                    <a:pt x="13" y="38"/>
                    <a:pt x="15" y="35"/>
                    <a:pt x="16" y="3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4" y="3"/>
                    <a:pt x="14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9" y="6"/>
                    <a:pt x="59" y="7"/>
                  </a:cubicBezTo>
                  <a:lnTo>
                    <a:pt x="59" y="26"/>
                  </a:lnTo>
                  <a:close/>
                  <a:moveTo>
                    <a:pt x="18" y="51"/>
                  </a:moveTo>
                  <a:cubicBezTo>
                    <a:pt x="16" y="51"/>
                    <a:pt x="13" y="49"/>
                    <a:pt x="13" y="46"/>
                  </a:cubicBezTo>
                  <a:cubicBezTo>
                    <a:pt x="13" y="44"/>
                    <a:pt x="16" y="42"/>
                    <a:pt x="18" y="42"/>
                  </a:cubicBezTo>
                  <a:cubicBezTo>
                    <a:pt x="21" y="42"/>
                    <a:pt x="23" y="44"/>
                    <a:pt x="23" y="46"/>
                  </a:cubicBezTo>
                  <a:cubicBezTo>
                    <a:pt x="23" y="49"/>
                    <a:pt x="21" y="51"/>
                    <a:pt x="18" y="51"/>
                  </a:cubicBezTo>
                  <a:close/>
                  <a:moveTo>
                    <a:pt x="50" y="51"/>
                  </a:moveTo>
                  <a:cubicBezTo>
                    <a:pt x="47" y="51"/>
                    <a:pt x="45" y="49"/>
                    <a:pt x="45" y="46"/>
                  </a:cubicBezTo>
                  <a:cubicBezTo>
                    <a:pt x="45" y="44"/>
                    <a:pt x="47" y="42"/>
                    <a:pt x="50" y="42"/>
                  </a:cubicBezTo>
                  <a:cubicBezTo>
                    <a:pt x="53" y="42"/>
                    <a:pt x="55" y="44"/>
                    <a:pt x="55" y="46"/>
                  </a:cubicBezTo>
                  <a:cubicBezTo>
                    <a:pt x="55" y="49"/>
                    <a:pt x="53" y="51"/>
                    <a:pt x="50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55" name="Group 37"/>
          <p:cNvGrpSpPr/>
          <p:nvPr/>
        </p:nvGrpSpPr>
        <p:grpSpPr>
          <a:xfrm>
            <a:off x="9632631" y="1385147"/>
            <a:ext cx="975869" cy="1054003"/>
            <a:chOff x="6629400" y="971550"/>
            <a:chExt cx="731902" cy="790502"/>
          </a:xfrm>
        </p:grpSpPr>
        <p:grpSp>
          <p:nvGrpSpPr>
            <p:cNvPr id="56" name="Group 34"/>
            <p:cNvGrpSpPr/>
            <p:nvPr/>
          </p:nvGrpSpPr>
          <p:grpSpPr>
            <a:xfrm>
              <a:off x="6629400" y="971550"/>
              <a:ext cx="731902" cy="790502"/>
              <a:chOff x="1447800" y="971550"/>
              <a:chExt cx="731902" cy="790502"/>
            </a:xfrm>
            <a:solidFill>
              <a:schemeClr val="accent4"/>
            </a:solidFill>
          </p:grpSpPr>
          <p:sp>
            <p:nvSpPr>
              <p:cNvPr id="62" name="Snip Same Side Corner Rectangle 35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63" name="Isosceles Triangle 36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grpSp>
          <p:nvGrpSpPr>
            <p:cNvPr id="57" name="Group 150"/>
            <p:cNvGrpSpPr/>
            <p:nvPr/>
          </p:nvGrpSpPr>
          <p:grpSpPr>
            <a:xfrm>
              <a:off x="6758220" y="1093640"/>
              <a:ext cx="474262" cy="470122"/>
              <a:chOff x="-6350" y="1208088"/>
              <a:chExt cx="363538" cy="360363"/>
            </a:xfrm>
            <a:solidFill>
              <a:schemeClr val="bg1"/>
            </a:solidFill>
          </p:grpSpPr>
          <p:sp>
            <p:nvSpPr>
              <p:cNvPr id="58" name="Freeform 5"/>
              <p:cNvSpPr>
                <a:spLocks noEditPoints="1"/>
              </p:cNvSpPr>
              <p:nvPr/>
            </p:nvSpPr>
            <p:spPr bwMode="auto">
              <a:xfrm>
                <a:off x="-6350" y="1208088"/>
                <a:ext cx="363538" cy="360363"/>
              </a:xfrm>
              <a:custGeom>
                <a:avLst/>
                <a:gdLst/>
                <a:ahLst/>
                <a:cxnLst>
                  <a:cxn ang="0">
                    <a:pos x="121" y="41"/>
                  </a:cxn>
                  <a:cxn ang="0">
                    <a:pos x="83" y="2"/>
                  </a:cxn>
                  <a:cxn ang="0">
                    <a:pos x="76" y="0"/>
                  </a:cxn>
                  <a:cxn ang="0">
                    <a:pos x="72" y="2"/>
                  </a:cxn>
                  <a:cxn ang="0">
                    <a:pos x="70" y="6"/>
                  </a:cxn>
                  <a:cxn ang="0">
                    <a:pos x="61" y="21"/>
                  </a:cxn>
                  <a:cxn ang="0">
                    <a:pos x="39" y="36"/>
                  </a:cxn>
                  <a:cxn ang="0">
                    <a:pos x="14" y="53"/>
                  </a:cxn>
                  <a:cxn ang="0">
                    <a:pos x="1" y="75"/>
                  </a:cxn>
                  <a:cxn ang="0">
                    <a:pos x="3" y="82"/>
                  </a:cxn>
                  <a:cxn ang="0">
                    <a:pos x="42" y="121"/>
                  </a:cxn>
                  <a:cxn ang="0">
                    <a:pos x="49" y="123"/>
                  </a:cxn>
                  <a:cxn ang="0">
                    <a:pos x="52" y="121"/>
                  </a:cxn>
                  <a:cxn ang="0">
                    <a:pos x="54" y="117"/>
                  </a:cxn>
                  <a:cxn ang="0">
                    <a:pos x="63" y="103"/>
                  </a:cxn>
                  <a:cxn ang="0">
                    <a:pos x="85" y="87"/>
                  </a:cxn>
                  <a:cxn ang="0">
                    <a:pos x="110" y="70"/>
                  </a:cxn>
                  <a:cxn ang="0">
                    <a:pos x="123" y="48"/>
                  </a:cxn>
                  <a:cxn ang="0">
                    <a:pos x="121" y="41"/>
                  </a:cxn>
                  <a:cxn ang="0">
                    <a:pos x="47" y="115"/>
                  </a:cxn>
                  <a:cxn ang="0">
                    <a:pos x="9" y="77"/>
                  </a:cxn>
                  <a:cxn ang="0">
                    <a:pos x="78" y="8"/>
                  </a:cxn>
                  <a:cxn ang="0">
                    <a:pos x="116" y="46"/>
                  </a:cxn>
                  <a:cxn ang="0">
                    <a:pos x="47" y="115"/>
                  </a:cxn>
                  <a:cxn ang="0">
                    <a:pos x="47" y="115"/>
                  </a:cxn>
                  <a:cxn ang="0">
                    <a:pos x="47" y="115"/>
                  </a:cxn>
                </a:cxnLst>
                <a:rect l="0" t="0" r="r" b="b"/>
                <a:pathLst>
                  <a:path w="124" h="123">
                    <a:moveTo>
                      <a:pt x="121" y="41"/>
                    </a:moveTo>
                    <a:cubicBezTo>
                      <a:pt x="83" y="2"/>
                      <a:pt x="83" y="2"/>
                      <a:pt x="83" y="2"/>
                    </a:cubicBezTo>
                    <a:cubicBezTo>
                      <a:pt x="81" y="0"/>
                      <a:pt x="78" y="0"/>
                      <a:pt x="76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1" y="3"/>
                      <a:pt x="71" y="4"/>
                      <a:pt x="70" y="6"/>
                    </a:cubicBezTo>
                    <a:cubicBezTo>
                      <a:pt x="69" y="11"/>
                      <a:pt x="66" y="16"/>
                      <a:pt x="61" y="21"/>
                    </a:cubicBezTo>
                    <a:cubicBezTo>
                      <a:pt x="55" y="26"/>
                      <a:pt x="47" y="31"/>
                      <a:pt x="39" y="36"/>
                    </a:cubicBezTo>
                    <a:cubicBezTo>
                      <a:pt x="31" y="41"/>
                      <a:pt x="22" y="46"/>
                      <a:pt x="14" y="53"/>
                    </a:cubicBezTo>
                    <a:cubicBezTo>
                      <a:pt x="8" y="60"/>
                      <a:pt x="4" y="67"/>
                      <a:pt x="1" y="75"/>
                    </a:cubicBezTo>
                    <a:cubicBezTo>
                      <a:pt x="0" y="77"/>
                      <a:pt x="1" y="80"/>
                      <a:pt x="3" y="82"/>
                    </a:cubicBezTo>
                    <a:cubicBezTo>
                      <a:pt x="42" y="121"/>
                      <a:pt x="42" y="121"/>
                      <a:pt x="42" y="121"/>
                    </a:cubicBezTo>
                    <a:cubicBezTo>
                      <a:pt x="43" y="123"/>
                      <a:pt x="46" y="123"/>
                      <a:pt x="49" y="123"/>
                    </a:cubicBezTo>
                    <a:cubicBezTo>
                      <a:pt x="50" y="122"/>
                      <a:pt x="51" y="122"/>
                      <a:pt x="52" y="121"/>
                    </a:cubicBezTo>
                    <a:cubicBezTo>
                      <a:pt x="53" y="120"/>
                      <a:pt x="54" y="119"/>
                      <a:pt x="54" y="117"/>
                    </a:cubicBezTo>
                    <a:cubicBezTo>
                      <a:pt x="56" y="112"/>
                      <a:pt x="59" y="107"/>
                      <a:pt x="63" y="103"/>
                    </a:cubicBezTo>
                    <a:cubicBezTo>
                      <a:pt x="69" y="97"/>
                      <a:pt x="77" y="92"/>
                      <a:pt x="85" y="87"/>
                    </a:cubicBezTo>
                    <a:cubicBezTo>
                      <a:pt x="94" y="82"/>
                      <a:pt x="103" y="77"/>
                      <a:pt x="110" y="70"/>
                    </a:cubicBezTo>
                    <a:cubicBezTo>
                      <a:pt x="117" y="63"/>
                      <a:pt x="121" y="57"/>
                      <a:pt x="123" y="48"/>
                    </a:cubicBezTo>
                    <a:cubicBezTo>
                      <a:pt x="124" y="46"/>
                      <a:pt x="123" y="43"/>
                      <a:pt x="121" y="41"/>
                    </a:cubicBezTo>
                    <a:close/>
                    <a:moveTo>
                      <a:pt x="47" y="115"/>
                    </a:moveTo>
                    <a:cubicBezTo>
                      <a:pt x="34" y="103"/>
                      <a:pt x="21" y="90"/>
                      <a:pt x="9" y="77"/>
                    </a:cubicBezTo>
                    <a:cubicBezTo>
                      <a:pt x="20" y="42"/>
                      <a:pt x="67" y="43"/>
                      <a:pt x="78" y="8"/>
                    </a:cubicBezTo>
                    <a:cubicBezTo>
                      <a:pt x="90" y="21"/>
                      <a:pt x="103" y="33"/>
                      <a:pt x="116" y="46"/>
                    </a:cubicBezTo>
                    <a:cubicBezTo>
                      <a:pt x="105" y="81"/>
                      <a:pt x="58" y="80"/>
                      <a:pt x="47" y="115"/>
                    </a:cubicBezTo>
                    <a:close/>
                    <a:moveTo>
                      <a:pt x="47" y="115"/>
                    </a:moveTo>
                    <a:cubicBezTo>
                      <a:pt x="47" y="115"/>
                      <a:pt x="47" y="115"/>
                      <a:pt x="47" y="1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59" name="Freeform 6"/>
              <p:cNvSpPr>
                <a:spLocks noEditPoints="1"/>
              </p:cNvSpPr>
              <p:nvPr/>
            </p:nvSpPr>
            <p:spPr bwMode="auto">
              <a:xfrm>
                <a:off x="125413" y="1336676"/>
                <a:ext cx="100013" cy="100013"/>
              </a:xfrm>
              <a:custGeom>
                <a:avLst/>
                <a:gdLst/>
                <a:ahLst/>
                <a:cxnLst>
                  <a:cxn ang="0">
                    <a:pos x="27" y="11"/>
                  </a:cxn>
                  <a:cxn ang="0">
                    <a:pos x="20" y="12"/>
                  </a:cxn>
                  <a:cxn ang="0">
                    <a:pos x="9" y="6"/>
                  </a:cxn>
                  <a:cxn ang="0">
                    <a:pos x="15" y="5"/>
                  </a:cxn>
                  <a:cxn ang="0">
                    <a:pos x="19" y="5"/>
                  </a:cxn>
                  <a:cxn ang="0">
                    <a:pos x="19" y="1"/>
                  </a:cxn>
                  <a:cxn ang="0">
                    <a:pos x="12" y="0"/>
                  </a:cxn>
                  <a:cxn ang="0">
                    <a:pos x="6" y="3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4" y="5"/>
                  </a:cxn>
                  <a:cxn ang="0">
                    <a:pos x="1" y="13"/>
                  </a:cxn>
                  <a:cxn ang="0">
                    <a:pos x="3" y="20"/>
                  </a:cxn>
                  <a:cxn ang="0">
                    <a:pos x="18" y="20"/>
                  </a:cxn>
                  <a:cxn ang="0">
                    <a:pos x="22" y="29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13" y="29"/>
                  </a:cxn>
                  <a:cxn ang="0">
                    <a:pos x="16" y="33"/>
                  </a:cxn>
                  <a:cxn ang="0">
                    <a:pos x="24" y="33"/>
                  </a:cxn>
                  <a:cxn ang="0">
                    <a:pos x="30" y="32"/>
                  </a:cxn>
                  <a:cxn ang="0">
                    <a:pos x="32" y="32"/>
                  </a:cxn>
                  <a:cxn ang="0">
                    <a:pos x="32" y="30"/>
                  </a:cxn>
                  <a:cxn ang="0">
                    <a:pos x="32" y="24"/>
                  </a:cxn>
                  <a:cxn ang="0">
                    <a:pos x="33" y="16"/>
                  </a:cxn>
                  <a:cxn ang="0">
                    <a:pos x="10" y="16"/>
                  </a:cxn>
                  <a:cxn ang="0">
                    <a:pos x="6" y="14"/>
                  </a:cxn>
                  <a:cxn ang="0">
                    <a:pos x="6" y="10"/>
                  </a:cxn>
                  <a:cxn ang="0">
                    <a:pos x="13" y="15"/>
                  </a:cxn>
                  <a:cxn ang="0">
                    <a:pos x="28" y="24"/>
                  </a:cxn>
                  <a:cxn ang="0">
                    <a:pos x="20" y="18"/>
                  </a:cxn>
                  <a:cxn ang="0">
                    <a:pos x="24" y="17"/>
                  </a:cxn>
                  <a:cxn ang="0">
                    <a:pos x="27" y="18"/>
                  </a:cxn>
                  <a:cxn ang="0">
                    <a:pos x="28" y="22"/>
                  </a:cxn>
                  <a:cxn ang="0">
                    <a:pos x="28" y="24"/>
                  </a:cxn>
                </a:cxnLst>
                <a:rect l="0" t="0" r="r" b="b"/>
                <a:pathLst>
                  <a:path w="34" h="34">
                    <a:moveTo>
                      <a:pt x="31" y="13"/>
                    </a:moveTo>
                    <a:cubicBezTo>
                      <a:pt x="30" y="12"/>
                      <a:pt x="28" y="12"/>
                      <a:pt x="27" y="11"/>
                    </a:cubicBezTo>
                    <a:cubicBezTo>
                      <a:pt x="26" y="11"/>
                      <a:pt x="25" y="11"/>
                      <a:pt x="23" y="11"/>
                    </a:cubicBezTo>
                    <a:cubicBezTo>
                      <a:pt x="22" y="11"/>
                      <a:pt x="21" y="11"/>
                      <a:pt x="20" y="12"/>
                    </a:cubicBezTo>
                    <a:cubicBezTo>
                      <a:pt x="18" y="12"/>
                      <a:pt x="17" y="13"/>
                      <a:pt x="16" y="13"/>
                    </a:cubicBezTo>
                    <a:cubicBezTo>
                      <a:pt x="14" y="11"/>
                      <a:pt x="12" y="9"/>
                      <a:pt x="9" y="6"/>
                    </a:cubicBezTo>
                    <a:cubicBezTo>
                      <a:pt x="10" y="6"/>
                      <a:pt x="11" y="5"/>
                      <a:pt x="12" y="5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6" y="6"/>
                      <a:pt x="16" y="6"/>
                      <a:pt x="17" y="6"/>
                    </a:cubicBezTo>
                    <a:cubicBezTo>
                      <a:pt x="18" y="6"/>
                      <a:pt x="18" y="6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0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6"/>
                      <a:pt x="2" y="8"/>
                      <a:pt x="2" y="9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0" y="15"/>
                      <a:pt x="1" y="16"/>
                      <a:pt x="1" y="17"/>
                    </a:cubicBezTo>
                    <a:cubicBezTo>
                      <a:pt x="1" y="18"/>
                      <a:pt x="2" y="19"/>
                      <a:pt x="3" y="20"/>
                    </a:cubicBezTo>
                    <a:cubicBezTo>
                      <a:pt x="5" y="21"/>
                      <a:pt x="7" y="22"/>
                      <a:pt x="10" y="22"/>
                    </a:cubicBezTo>
                    <a:cubicBezTo>
                      <a:pt x="12" y="22"/>
                      <a:pt x="15" y="21"/>
                      <a:pt x="18" y="20"/>
                    </a:cubicBezTo>
                    <a:cubicBezTo>
                      <a:pt x="20" y="22"/>
                      <a:pt x="22" y="25"/>
                      <a:pt x="24" y="27"/>
                    </a:cubicBezTo>
                    <a:cubicBezTo>
                      <a:pt x="24" y="28"/>
                      <a:pt x="23" y="28"/>
                      <a:pt x="22" y="29"/>
                    </a:cubicBezTo>
                    <a:cubicBezTo>
                      <a:pt x="21" y="29"/>
                      <a:pt x="21" y="29"/>
                      <a:pt x="20" y="29"/>
                    </a:cubicBezTo>
                    <a:cubicBezTo>
                      <a:pt x="19" y="28"/>
                      <a:pt x="19" y="28"/>
                      <a:pt x="18" y="28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6" y="27"/>
                      <a:pt x="16" y="26"/>
                      <a:pt x="15" y="26"/>
                    </a:cubicBezTo>
                    <a:cubicBezTo>
                      <a:pt x="15" y="26"/>
                      <a:pt x="14" y="27"/>
                      <a:pt x="14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30"/>
                      <a:pt x="13" y="31"/>
                      <a:pt x="14" y="31"/>
                    </a:cubicBezTo>
                    <a:cubicBezTo>
                      <a:pt x="14" y="32"/>
                      <a:pt x="15" y="33"/>
                      <a:pt x="16" y="33"/>
                    </a:cubicBezTo>
                    <a:cubicBezTo>
                      <a:pt x="17" y="34"/>
                      <a:pt x="18" y="34"/>
                      <a:pt x="20" y="34"/>
                    </a:cubicBezTo>
                    <a:cubicBezTo>
                      <a:pt x="21" y="34"/>
                      <a:pt x="22" y="34"/>
                      <a:pt x="24" y="33"/>
                    </a:cubicBezTo>
                    <a:cubicBezTo>
                      <a:pt x="25" y="33"/>
                      <a:pt x="26" y="32"/>
                      <a:pt x="28" y="31"/>
                    </a:cubicBezTo>
                    <a:cubicBezTo>
                      <a:pt x="28" y="31"/>
                      <a:pt x="29" y="32"/>
                      <a:pt x="30" y="32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2" y="33"/>
                      <a:pt x="32" y="32"/>
                    </a:cubicBezTo>
                    <a:cubicBezTo>
                      <a:pt x="32" y="32"/>
                      <a:pt x="32" y="31"/>
                      <a:pt x="32" y="31"/>
                    </a:cubicBezTo>
                    <a:cubicBezTo>
                      <a:pt x="32" y="31"/>
                      <a:pt x="32" y="30"/>
                      <a:pt x="32" y="30"/>
                    </a:cubicBezTo>
                    <a:cubicBezTo>
                      <a:pt x="31" y="30"/>
                      <a:pt x="30" y="29"/>
                      <a:pt x="30" y="28"/>
                    </a:cubicBezTo>
                    <a:cubicBezTo>
                      <a:pt x="31" y="27"/>
                      <a:pt x="32" y="26"/>
                      <a:pt x="32" y="24"/>
                    </a:cubicBezTo>
                    <a:cubicBezTo>
                      <a:pt x="33" y="23"/>
                      <a:pt x="34" y="21"/>
                      <a:pt x="34" y="20"/>
                    </a:cubicBezTo>
                    <a:cubicBezTo>
                      <a:pt x="34" y="19"/>
                      <a:pt x="34" y="17"/>
                      <a:pt x="33" y="16"/>
                    </a:cubicBezTo>
                    <a:cubicBezTo>
                      <a:pt x="33" y="15"/>
                      <a:pt x="32" y="14"/>
                      <a:pt x="31" y="13"/>
                    </a:cubicBezTo>
                    <a:close/>
                    <a:moveTo>
                      <a:pt x="10" y="16"/>
                    </a:moveTo>
                    <a:cubicBezTo>
                      <a:pt x="8" y="16"/>
                      <a:pt x="7" y="16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10"/>
                      <a:pt x="7" y="9"/>
                      <a:pt x="8" y="8"/>
                    </a:cubicBezTo>
                    <a:cubicBezTo>
                      <a:pt x="9" y="10"/>
                      <a:pt x="11" y="12"/>
                      <a:pt x="13" y="15"/>
                    </a:cubicBezTo>
                    <a:cubicBezTo>
                      <a:pt x="12" y="15"/>
                      <a:pt x="11" y="16"/>
                      <a:pt x="10" y="16"/>
                    </a:cubicBezTo>
                    <a:close/>
                    <a:moveTo>
                      <a:pt x="28" y="24"/>
                    </a:moveTo>
                    <a:cubicBezTo>
                      <a:pt x="27" y="24"/>
                      <a:pt x="27" y="25"/>
                      <a:pt x="26" y="25"/>
                    </a:cubicBezTo>
                    <a:cubicBezTo>
                      <a:pt x="24" y="23"/>
                      <a:pt x="22" y="21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7" y="18"/>
                      <a:pt x="27" y="18"/>
                    </a:cubicBezTo>
                    <a:cubicBezTo>
                      <a:pt x="28" y="19"/>
                      <a:pt x="28" y="19"/>
                      <a:pt x="28" y="20"/>
                    </a:cubicBezTo>
                    <a:cubicBezTo>
                      <a:pt x="28" y="20"/>
                      <a:pt x="28" y="21"/>
                      <a:pt x="28" y="22"/>
                    </a:cubicBezTo>
                    <a:cubicBezTo>
                      <a:pt x="28" y="22"/>
                      <a:pt x="28" y="23"/>
                      <a:pt x="28" y="24"/>
                    </a:cubicBezTo>
                    <a:close/>
                    <a:moveTo>
                      <a:pt x="28" y="24"/>
                    </a:moveTo>
                    <a:cubicBezTo>
                      <a:pt x="28" y="24"/>
                      <a:pt x="28" y="24"/>
                      <a:pt x="28" y="2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0" name="Freeform 7"/>
              <p:cNvSpPr>
                <a:spLocks noEditPoints="1"/>
              </p:cNvSpPr>
              <p:nvPr/>
            </p:nvSpPr>
            <p:spPr bwMode="auto">
              <a:xfrm>
                <a:off x="117475" y="1457326"/>
                <a:ext cx="55563" cy="55563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15" y="0"/>
                  </a:cxn>
                  <a:cxn ang="0">
                    <a:pos x="8" y="6"/>
                  </a:cxn>
                  <a:cxn ang="0">
                    <a:pos x="3" y="13"/>
                  </a:cxn>
                  <a:cxn ang="0">
                    <a:pos x="0" y="16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4" y="18"/>
                  </a:cxn>
                  <a:cxn ang="0">
                    <a:pos x="6" y="15"/>
                  </a:cxn>
                  <a:cxn ang="0">
                    <a:pos x="11" y="9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0"/>
                  </a:cxn>
                  <a:cxn ang="0">
                    <a:pos x="15" y="0"/>
                  </a:cxn>
                  <a:cxn ang="0">
                    <a:pos x="15" y="0"/>
                  </a:cxn>
                  <a:cxn ang="0">
                    <a:pos x="15" y="0"/>
                  </a:cxn>
                </a:cxnLst>
                <a:rect l="0" t="0" r="r" b="b"/>
                <a:pathLst>
                  <a:path w="19" h="19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2"/>
                      <a:pt x="11" y="4"/>
                      <a:pt x="8" y="6"/>
                    </a:cubicBezTo>
                    <a:cubicBezTo>
                      <a:pt x="6" y="8"/>
                      <a:pt x="4" y="10"/>
                      <a:pt x="3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2" y="19"/>
                      <a:pt x="3" y="19"/>
                    </a:cubicBezTo>
                    <a:cubicBezTo>
                      <a:pt x="3" y="19"/>
                      <a:pt x="3" y="18"/>
                      <a:pt x="4" y="18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3"/>
                      <a:pt x="9" y="11"/>
                      <a:pt x="11" y="9"/>
                    </a:cubicBezTo>
                    <a:cubicBezTo>
                      <a:pt x="13" y="7"/>
                      <a:pt x="15" y="5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1" name="Freeform 8"/>
              <p:cNvSpPr>
                <a:spLocks noEditPoints="1"/>
              </p:cNvSpPr>
              <p:nvPr/>
            </p:nvSpPr>
            <p:spPr bwMode="auto">
              <a:xfrm>
                <a:off x="180975" y="1263651"/>
                <a:ext cx="55563" cy="58738"/>
              </a:xfrm>
              <a:custGeom>
                <a:avLst/>
                <a:gdLst/>
                <a:ahLst/>
                <a:cxnLst>
                  <a:cxn ang="0">
                    <a:pos x="7" y="11"/>
                  </a:cxn>
                  <a:cxn ang="0">
                    <a:pos x="1" y="16"/>
                  </a:cxn>
                  <a:cxn ang="0">
                    <a:pos x="1" y="17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3" y="19"/>
                  </a:cxn>
                  <a:cxn ang="0">
                    <a:pos x="10" y="13"/>
                  </a:cxn>
                  <a:cxn ang="0">
                    <a:pos x="16" y="7"/>
                  </a:cxn>
                  <a:cxn ang="0">
                    <a:pos x="18" y="3"/>
                  </a:cxn>
                  <a:cxn ang="0">
                    <a:pos x="18" y="1"/>
                  </a:cxn>
                  <a:cxn ang="0">
                    <a:pos x="16" y="1"/>
                  </a:cxn>
                  <a:cxn ang="0">
                    <a:pos x="15" y="1"/>
                  </a:cxn>
                  <a:cxn ang="0">
                    <a:pos x="13" y="5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7" y="11"/>
                  </a:cxn>
                </a:cxnLst>
                <a:rect l="0" t="0" r="r" b="b"/>
                <a:pathLst>
                  <a:path w="19" h="20">
                    <a:moveTo>
                      <a:pt x="7" y="11"/>
                    </a:moveTo>
                    <a:cubicBezTo>
                      <a:pt x="5" y="13"/>
                      <a:pt x="3" y="15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0" y="17"/>
                      <a:pt x="0" y="19"/>
                      <a:pt x="1" y="19"/>
                    </a:cubicBezTo>
                    <a:cubicBezTo>
                      <a:pt x="1" y="20"/>
                      <a:pt x="2" y="20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8"/>
                      <a:pt x="8" y="16"/>
                      <a:pt x="10" y="13"/>
                    </a:cubicBezTo>
                    <a:cubicBezTo>
                      <a:pt x="12" y="11"/>
                      <a:pt x="14" y="9"/>
                      <a:pt x="16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1"/>
                      <a:pt x="18" y="1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9" y="9"/>
                      <a:pt x="7" y="1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8" grpId="0">
        <p:bldAsOne/>
      </p:bldGraphic>
      <p:bldP spid="29" grpId="0"/>
      <p:bldGraphic spid="30" grpId="0">
        <p:bldAsOne/>
      </p:bldGraphic>
      <p:bldGraphic spid="31" grpId="0">
        <p:bldAsOne/>
      </p:bldGraphic>
      <p:bldP spid="32" grpId="0"/>
      <p:bldGraphic spid="33" grpId="0">
        <p:bldAsOne/>
      </p:bldGraphic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aphicFrame>
        <p:nvGraphicFramePr>
          <p:cNvPr id="64" name="Chart 3"/>
          <p:cNvGraphicFramePr/>
          <p:nvPr/>
        </p:nvGraphicFramePr>
        <p:xfrm>
          <a:off x="-346288" y="2332453"/>
          <a:ext cx="7583948" cy="3060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5" name="TextBox 4"/>
          <p:cNvSpPr txBox="1"/>
          <p:nvPr/>
        </p:nvSpPr>
        <p:spPr>
          <a:xfrm>
            <a:off x="7471488" y="1967283"/>
            <a:ext cx="2864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May 2010</a:t>
            </a:r>
          </a:p>
        </p:txBody>
      </p:sp>
      <p:sp>
        <p:nvSpPr>
          <p:cNvPr id="66" name="Isosceles Triangle 5"/>
          <p:cNvSpPr/>
          <p:nvPr/>
        </p:nvSpPr>
        <p:spPr>
          <a:xfrm flipV="1">
            <a:off x="7602581" y="2501502"/>
            <a:ext cx="609600" cy="525517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7" name="TextBox 6"/>
          <p:cNvSpPr txBox="1"/>
          <p:nvPr/>
        </p:nvSpPr>
        <p:spPr>
          <a:xfrm>
            <a:off x="8208907" y="251803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3.2%</a:t>
            </a:r>
          </a:p>
        </p:txBody>
      </p:sp>
      <p:sp>
        <p:nvSpPr>
          <p:cNvPr id="68" name="TextBox 7"/>
          <p:cNvSpPr txBox="1"/>
          <p:nvPr/>
        </p:nvSpPr>
        <p:spPr>
          <a:xfrm>
            <a:off x="7471489" y="3288083"/>
            <a:ext cx="3895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Previous Month</a:t>
            </a:r>
          </a:p>
        </p:txBody>
      </p:sp>
      <p:sp>
        <p:nvSpPr>
          <p:cNvPr id="69" name="Isosceles Triangle 8"/>
          <p:cNvSpPr/>
          <p:nvPr/>
        </p:nvSpPr>
        <p:spPr>
          <a:xfrm flipV="1">
            <a:off x="7602581" y="3822302"/>
            <a:ext cx="609600" cy="525517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0" name="TextBox 9"/>
          <p:cNvSpPr txBox="1"/>
          <p:nvPr/>
        </p:nvSpPr>
        <p:spPr>
          <a:xfrm>
            <a:off x="8208907" y="383883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2.8%</a:t>
            </a:r>
          </a:p>
        </p:txBody>
      </p:sp>
      <p:sp>
        <p:nvSpPr>
          <p:cNvPr id="71" name="Text Placeholder 3"/>
          <p:cNvSpPr txBox="1"/>
          <p:nvPr/>
        </p:nvSpPr>
        <p:spPr>
          <a:xfrm>
            <a:off x="7569802" y="4608883"/>
            <a:ext cx="2806699" cy="115416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20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2000" b="1" dirty="0">
              <a:solidFill>
                <a:schemeClr val="accent1"/>
              </a:solidFill>
            </a:endParaRPr>
          </a:p>
          <a:p>
            <a:pPr algn="l"/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11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4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4">
                                            <p:graphicEl>
                                              <a:chart seriesIdx="4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4" grpId="0">
        <p:bldSub>
          <a:bldChart bld="seriesEl"/>
        </p:bldSub>
      </p:bldGraphic>
      <p:bldP spid="65" grpId="0"/>
      <p:bldP spid="66" grpId="0" animBg="1"/>
      <p:bldP spid="67" grpId="0"/>
      <p:bldP spid="68" grpId="0"/>
      <p:bldP spid="69" grpId="0" animBg="1"/>
      <p:bldP spid="70" grpId="0"/>
      <p:bldP spid="7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aphicFrame>
        <p:nvGraphicFramePr>
          <p:cNvPr id="12" name="Chart 3"/>
          <p:cNvGraphicFramePr/>
          <p:nvPr/>
        </p:nvGraphicFramePr>
        <p:xfrm>
          <a:off x="1059366" y="1121943"/>
          <a:ext cx="10073269" cy="3246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3" name="Group 47"/>
          <p:cNvGrpSpPr/>
          <p:nvPr/>
        </p:nvGrpSpPr>
        <p:grpSpPr>
          <a:xfrm>
            <a:off x="3898189" y="4532476"/>
            <a:ext cx="4409250" cy="259269"/>
            <a:chOff x="2221306" y="3931835"/>
            <a:chExt cx="3306937" cy="194452"/>
          </a:xfrm>
        </p:grpSpPr>
        <p:grpSp>
          <p:nvGrpSpPr>
            <p:cNvPr id="14" name="Group 50"/>
            <p:cNvGrpSpPr/>
            <p:nvPr/>
          </p:nvGrpSpPr>
          <p:grpSpPr>
            <a:xfrm>
              <a:off x="2221306" y="3931835"/>
              <a:ext cx="778849" cy="194452"/>
              <a:chOff x="2221306" y="3914656"/>
              <a:chExt cx="778849" cy="194452"/>
            </a:xfrm>
          </p:grpSpPr>
          <p:sp>
            <p:nvSpPr>
              <p:cNvPr id="21" name="TextBox 15"/>
              <p:cNvSpPr txBox="1"/>
              <p:nvPr/>
            </p:nvSpPr>
            <p:spPr>
              <a:xfrm>
                <a:off x="2432692" y="3934938"/>
                <a:ext cx="567463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1"/>
                    </a:solidFill>
                  </a:rPr>
                  <a:t>Key word</a:t>
                </a:r>
              </a:p>
            </p:txBody>
          </p:sp>
          <p:sp>
            <p:nvSpPr>
              <p:cNvPr id="22" name="Rounded Rectangle 16"/>
              <p:cNvSpPr>
                <a:spLocks noChangeAspect="1"/>
              </p:cNvSpPr>
              <p:nvPr/>
            </p:nvSpPr>
            <p:spPr>
              <a:xfrm>
                <a:off x="2221306" y="3914656"/>
                <a:ext cx="200183" cy="194452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5" name="Group 45"/>
            <p:cNvGrpSpPr/>
            <p:nvPr/>
          </p:nvGrpSpPr>
          <p:grpSpPr>
            <a:xfrm>
              <a:off x="3506627" y="3931835"/>
              <a:ext cx="744187" cy="194452"/>
              <a:chOff x="3683925" y="3947915"/>
              <a:chExt cx="744187" cy="194452"/>
            </a:xfrm>
          </p:grpSpPr>
          <p:sp>
            <p:nvSpPr>
              <p:cNvPr id="19" name="TextBox 13"/>
              <p:cNvSpPr txBox="1"/>
              <p:nvPr/>
            </p:nvSpPr>
            <p:spPr>
              <a:xfrm>
                <a:off x="3931582" y="3968197"/>
                <a:ext cx="496530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2"/>
                    </a:solidFill>
                  </a:rPr>
                  <a:t>Keyword</a:t>
                </a:r>
              </a:p>
            </p:txBody>
          </p:sp>
          <p:sp>
            <p:nvSpPr>
              <p:cNvPr id="20" name="Rounded Rectangle 14"/>
              <p:cNvSpPr>
                <a:spLocks noChangeAspect="1"/>
              </p:cNvSpPr>
              <p:nvPr/>
            </p:nvSpPr>
            <p:spPr>
              <a:xfrm>
                <a:off x="3683925" y="3947915"/>
                <a:ext cx="200183" cy="194452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6" name="Group 37"/>
            <p:cNvGrpSpPr/>
            <p:nvPr/>
          </p:nvGrpSpPr>
          <p:grpSpPr>
            <a:xfrm>
              <a:off x="4791948" y="3931835"/>
              <a:ext cx="736295" cy="194452"/>
              <a:chOff x="4853180" y="3949014"/>
              <a:chExt cx="736295" cy="194452"/>
            </a:xfrm>
          </p:grpSpPr>
          <p:sp>
            <p:nvSpPr>
              <p:cNvPr id="17" name="TextBox 11"/>
              <p:cNvSpPr txBox="1"/>
              <p:nvPr/>
            </p:nvSpPr>
            <p:spPr>
              <a:xfrm>
                <a:off x="5092945" y="3966831"/>
                <a:ext cx="496530" cy="169326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3"/>
                    </a:solidFill>
                  </a:rPr>
                  <a:t>Keyword</a:t>
                </a:r>
              </a:p>
            </p:txBody>
          </p:sp>
          <p:sp>
            <p:nvSpPr>
              <p:cNvPr id="18" name="Rounded Rectangle 12"/>
              <p:cNvSpPr>
                <a:spLocks noChangeAspect="1"/>
              </p:cNvSpPr>
              <p:nvPr/>
            </p:nvSpPr>
            <p:spPr>
              <a:xfrm>
                <a:off x="4853180" y="3949014"/>
                <a:ext cx="200183" cy="19445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sp>
        <p:nvSpPr>
          <p:cNvPr id="23" name="Text Placeholder 3"/>
          <p:cNvSpPr txBox="1"/>
          <p:nvPr/>
        </p:nvSpPr>
        <p:spPr>
          <a:xfrm>
            <a:off x="12361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Text Placeholder 3"/>
          <p:cNvSpPr txBox="1"/>
          <p:nvPr/>
        </p:nvSpPr>
        <p:spPr>
          <a:xfrm>
            <a:off x="46905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 Placeholder 3"/>
          <p:cNvSpPr txBox="1"/>
          <p:nvPr/>
        </p:nvSpPr>
        <p:spPr>
          <a:xfrm>
            <a:off x="81449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1000"/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1000"/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1000"/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Chart bld="series"/>
        </p:bldSub>
      </p:bldGraphic>
      <p:bldP spid="23" grpId="0"/>
      <p:bldP spid="24" grpId="0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sp>
        <p:nvSpPr>
          <p:cNvPr id="5" name="TextBox 67"/>
          <p:cNvSpPr txBox="1"/>
          <p:nvPr/>
        </p:nvSpPr>
        <p:spPr>
          <a:xfrm>
            <a:off x="7928189" y="1922147"/>
            <a:ext cx="339536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68"/>
          <p:cNvSpPr txBox="1"/>
          <p:nvPr/>
        </p:nvSpPr>
        <p:spPr>
          <a:xfrm>
            <a:off x="6562392" y="1481667"/>
            <a:ext cx="2056675" cy="28732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1865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 Here</a:t>
            </a:r>
          </a:p>
        </p:txBody>
      </p:sp>
      <p:sp>
        <p:nvSpPr>
          <p:cNvPr id="7" name="Rectangle 69"/>
          <p:cNvSpPr/>
          <p:nvPr/>
        </p:nvSpPr>
        <p:spPr>
          <a:xfrm>
            <a:off x="6575160" y="1902488"/>
            <a:ext cx="932948" cy="73866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80%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0"/>
          <p:cNvSpPr txBox="1"/>
          <p:nvPr/>
        </p:nvSpPr>
        <p:spPr>
          <a:xfrm>
            <a:off x="6587067" y="2730274"/>
            <a:ext cx="4775200" cy="484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Group 71"/>
          <p:cNvGrpSpPr/>
          <p:nvPr/>
        </p:nvGrpSpPr>
        <p:grpSpPr>
          <a:xfrm>
            <a:off x="1163570" y="1388534"/>
            <a:ext cx="4797229" cy="2966765"/>
            <a:chOff x="812374" y="1547444"/>
            <a:chExt cx="4367012" cy="2700705"/>
          </a:xfrm>
          <a:solidFill>
            <a:schemeClr val="bg1">
              <a:lumMod val="85000"/>
            </a:schemeClr>
          </a:solidFill>
        </p:grpSpPr>
        <p:grpSp>
          <p:nvGrpSpPr>
            <p:cNvPr id="10" name="Group 126"/>
            <p:cNvGrpSpPr/>
            <p:nvPr/>
          </p:nvGrpSpPr>
          <p:grpSpPr>
            <a:xfrm>
              <a:off x="871406" y="1642700"/>
              <a:ext cx="4192599" cy="2562517"/>
              <a:chOff x="871406" y="1642700"/>
              <a:chExt cx="4192599" cy="2562517"/>
            </a:xfrm>
            <a:grpFill/>
          </p:grpSpPr>
          <p:sp>
            <p:nvSpPr>
              <p:cNvPr id="27" name="Freeform 5"/>
              <p:cNvSpPr/>
              <p:nvPr/>
            </p:nvSpPr>
            <p:spPr bwMode="auto">
              <a:xfrm>
                <a:off x="1862871" y="2140445"/>
                <a:ext cx="578244" cy="487013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44" y="36"/>
                  </a:cxn>
                  <a:cxn ang="0">
                    <a:pos x="44" y="0"/>
                  </a:cxn>
                  <a:cxn ang="0">
                    <a:pos x="53" y="0"/>
                  </a:cxn>
                  <a:cxn ang="0">
                    <a:pos x="149" y="9"/>
                  </a:cxn>
                  <a:cxn ang="0">
                    <a:pos x="246" y="27"/>
                  </a:cxn>
                  <a:cxn ang="0">
                    <a:pos x="361" y="36"/>
                  </a:cxn>
                  <a:cxn ang="0">
                    <a:pos x="431" y="44"/>
                  </a:cxn>
                  <a:cxn ang="0">
                    <a:pos x="422" y="204"/>
                  </a:cxn>
                  <a:cxn ang="0">
                    <a:pos x="413" y="363"/>
                  </a:cxn>
                  <a:cxn ang="0">
                    <a:pos x="317" y="354"/>
                  </a:cxn>
                  <a:cxn ang="0">
                    <a:pos x="273" y="345"/>
                  </a:cxn>
                  <a:cxn ang="0">
                    <a:pos x="176" y="336"/>
                  </a:cxn>
                  <a:cxn ang="0">
                    <a:pos x="114" y="327"/>
                  </a:cxn>
                  <a:cxn ang="0">
                    <a:pos x="0" y="310"/>
                  </a:cxn>
                  <a:cxn ang="0">
                    <a:pos x="9" y="230"/>
                  </a:cxn>
                </a:cxnLst>
                <a:rect l="0" t="0" r="r" b="b"/>
                <a:pathLst>
                  <a:path w="431" h="363">
                    <a:moveTo>
                      <a:pt x="9" y="230"/>
                    </a:moveTo>
                    <a:lnTo>
                      <a:pt x="44" y="36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49" y="9"/>
                    </a:lnTo>
                    <a:lnTo>
                      <a:pt x="246" y="27"/>
                    </a:lnTo>
                    <a:lnTo>
                      <a:pt x="361" y="36"/>
                    </a:lnTo>
                    <a:lnTo>
                      <a:pt x="431" y="44"/>
                    </a:lnTo>
                    <a:lnTo>
                      <a:pt x="422" y="204"/>
                    </a:lnTo>
                    <a:lnTo>
                      <a:pt x="413" y="363"/>
                    </a:lnTo>
                    <a:lnTo>
                      <a:pt x="317" y="354"/>
                    </a:lnTo>
                    <a:lnTo>
                      <a:pt x="273" y="345"/>
                    </a:lnTo>
                    <a:lnTo>
                      <a:pt x="176" y="336"/>
                    </a:lnTo>
                    <a:lnTo>
                      <a:pt x="114" y="327"/>
                    </a:lnTo>
                    <a:lnTo>
                      <a:pt x="0" y="310"/>
                    </a:lnTo>
                    <a:lnTo>
                      <a:pt x="9" y="23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8" name="Freeform 6"/>
              <p:cNvSpPr/>
              <p:nvPr/>
            </p:nvSpPr>
            <p:spPr bwMode="auto">
              <a:xfrm>
                <a:off x="1862871" y="2140445"/>
                <a:ext cx="578244" cy="487013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44" y="36"/>
                  </a:cxn>
                  <a:cxn ang="0">
                    <a:pos x="44" y="0"/>
                  </a:cxn>
                  <a:cxn ang="0">
                    <a:pos x="53" y="0"/>
                  </a:cxn>
                  <a:cxn ang="0">
                    <a:pos x="149" y="9"/>
                  </a:cxn>
                  <a:cxn ang="0">
                    <a:pos x="246" y="27"/>
                  </a:cxn>
                  <a:cxn ang="0">
                    <a:pos x="361" y="36"/>
                  </a:cxn>
                  <a:cxn ang="0">
                    <a:pos x="431" y="44"/>
                  </a:cxn>
                  <a:cxn ang="0">
                    <a:pos x="422" y="204"/>
                  </a:cxn>
                  <a:cxn ang="0">
                    <a:pos x="413" y="363"/>
                  </a:cxn>
                  <a:cxn ang="0">
                    <a:pos x="317" y="354"/>
                  </a:cxn>
                  <a:cxn ang="0">
                    <a:pos x="273" y="345"/>
                  </a:cxn>
                  <a:cxn ang="0">
                    <a:pos x="176" y="336"/>
                  </a:cxn>
                  <a:cxn ang="0">
                    <a:pos x="114" y="327"/>
                  </a:cxn>
                  <a:cxn ang="0">
                    <a:pos x="0" y="310"/>
                  </a:cxn>
                  <a:cxn ang="0">
                    <a:pos x="9" y="230"/>
                  </a:cxn>
                </a:cxnLst>
                <a:rect l="0" t="0" r="r" b="b"/>
                <a:pathLst>
                  <a:path w="431" h="363">
                    <a:moveTo>
                      <a:pt x="9" y="230"/>
                    </a:moveTo>
                    <a:lnTo>
                      <a:pt x="44" y="36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49" y="9"/>
                    </a:lnTo>
                    <a:lnTo>
                      <a:pt x="246" y="27"/>
                    </a:lnTo>
                    <a:lnTo>
                      <a:pt x="361" y="36"/>
                    </a:lnTo>
                    <a:lnTo>
                      <a:pt x="431" y="44"/>
                    </a:lnTo>
                    <a:lnTo>
                      <a:pt x="422" y="204"/>
                    </a:lnTo>
                    <a:lnTo>
                      <a:pt x="413" y="363"/>
                    </a:lnTo>
                    <a:lnTo>
                      <a:pt x="317" y="354"/>
                    </a:lnTo>
                    <a:lnTo>
                      <a:pt x="273" y="345"/>
                    </a:lnTo>
                    <a:lnTo>
                      <a:pt x="176" y="336"/>
                    </a:lnTo>
                    <a:lnTo>
                      <a:pt x="114" y="327"/>
                    </a:lnTo>
                    <a:lnTo>
                      <a:pt x="0" y="310"/>
                    </a:lnTo>
                    <a:lnTo>
                      <a:pt x="9" y="23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9" name="Freeform 9"/>
              <p:cNvSpPr/>
              <p:nvPr/>
            </p:nvSpPr>
            <p:spPr bwMode="auto">
              <a:xfrm>
                <a:off x="4153037" y="2567084"/>
                <a:ext cx="364924" cy="379682"/>
              </a:xfrm>
              <a:custGeom>
                <a:avLst/>
                <a:gdLst/>
                <a:ahLst/>
                <a:cxnLst>
                  <a:cxn ang="0">
                    <a:pos x="0" y="195"/>
                  </a:cxn>
                  <a:cxn ang="0">
                    <a:pos x="9" y="177"/>
                  </a:cxn>
                  <a:cxn ang="0">
                    <a:pos x="17" y="168"/>
                  </a:cxn>
                  <a:cxn ang="0">
                    <a:pos x="17" y="151"/>
                  </a:cxn>
                  <a:cxn ang="0">
                    <a:pos x="26" y="142"/>
                  </a:cxn>
                  <a:cxn ang="0">
                    <a:pos x="35" y="142"/>
                  </a:cxn>
                  <a:cxn ang="0">
                    <a:pos x="35" y="124"/>
                  </a:cxn>
                  <a:cxn ang="0">
                    <a:pos x="44" y="115"/>
                  </a:cxn>
                  <a:cxn ang="0">
                    <a:pos x="70" y="98"/>
                  </a:cxn>
                  <a:cxn ang="0">
                    <a:pos x="88" y="71"/>
                  </a:cxn>
                  <a:cxn ang="0">
                    <a:pos x="88" y="62"/>
                  </a:cxn>
                  <a:cxn ang="0">
                    <a:pos x="88" y="45"/>
                  </a:cxn>
                  <a:cxn ang="0">
                    <a:pos x="88" y="9"/>
                  </a:cxn>
                  <a:cxn ang="0">
                    <a:pos x="88" y="0"/>
                  </a:cxn>
                  <a:cxn ang="0">
                    <a:pos x="167" y="62"/>
                  </a:cxn>
                  <a:cxn ang="0">
                    <a:pos x="185" y="89"/>
                  </a:cxn>
                  <a:cxn ang="0">
                    <a:pos x="193" y="80"/>
                  </a:cxn>
                  <a:cxn ang="0">
                    <a:pos x="211" y="62"/>
                  </a:cxn>
                  <a:cxn ang="0">
                    <a:pos x="211" y="62"/>
                  </a:cxn>
                  <a:cxn ang="0">
                    <a:pos x="228" y="62"/>
                  </a:cxn>
                  <a:cxn ang="0">
                    <a:pos x="237" y="54"/>
                  </a:cxn>
                  <a:cxn ang="0">
                    <a:pos x="255" y="54"/>
                  </a:cxn>
                  <a:cxn ang="0">
                    <a:pos x="264" y="62"/>
                  </a:cxn>
                  <a:cxn ang="0">
                    <a:pos x="272" y="71"/>
                  </a:cxn>
                  <a:cxn ang="0">
                    <a:pos x="272" y="89"/>
                  </a:cxn>
                  <a:cxn ang="0">
                    <a:pos x="237" y="80"/>
                  </a:cxn>
                  <a:cxn ang="0">
                    <a:pos x="228" y="98"/>
                  </a:cxn>
                  <a:cxn ang="0">
                    <a:pos x="220" y="115"/>
                  </a:cxn>
                  <a:cxn ang="0">
                    <a:pos x="202" y="124"/>
                  </a:cxn>
                  <a:cxn ang="0">
                    <a:pos x="202" y="142"/>
                  </a:cxn>
                  <a:cxn ang="0">
                    <a:pos x="193" y="160"/>
                  </a:cxn>
                  <a:cxn ang="0">
                    <a:pos x="176" y="151"/>
                  </a:cxn>
                  <a:cxn ang="0">
                    <a:pos x="167" y="168"/>
                  </a:cxn>
                  <a:cxn ang="0">
                    <a:pos x="158" y="186"/>
                  </a:cxn>
                  <a:cxn ang="0">
                    <a:pos x="149" y="213"/>
                  </a:cxn>
                  <a:cxn ang="0">
                    <a:pos x="149" y="230"/>
                  </a:cxn>
                  <a:cxn ang="0">
                    <a:pos x="149" y="248"/>
                  </a:cxn>
                  <a:cxn ang="0">
                    <a:pos x="123" y="257"/>
                  </a:cxn>
                  <a:cxn ang="0">
                    <a:pos x="114" y="266"/>
                  </a:cxn>
                  <a:cxn ang="0">
                    <a:pos x="88" y="275"/>
                  </a:cxn>
                  <a:cxn ang="0">
                    <a:pos x="70" y="283"/>
                  </a:cxn>
                  <a:cxn ang="0">
                    <a:pos x="53" y="266"/>
                  </a:cxn>
                  <a:cxn ang="0">
                    <a:pos x="35" y="257"/>
                  </a:cxn>
                  <a:cxn ang="0">
                    <a:pos x="9" y="230"/>
                  </a:cxn>
                  <a:cxn ang="0">
                    <a:pos x="0" y="204"/>
                  </a:cxn>
                  <a:cxn ang="0">
                    <a:pos x="0" y="195"/>
                  </a:cxn>
                </a:cxnLst>
                <a:rect l="0" t="0" r="r" b="b"/>
                <a:pathLst>
                  <a:path w="272" h="283">
                    <a:moveTo>
                      <a:pt x="0" y="195"/>
                    </a:moveTo>
                    <a:lnTo>
                      <a:pt x="0" y="195"/>
                    </a:lnTo>
                    <a:lnTo>
                      <a:pt x="0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9" y="177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68"/>
                    </a:lnTo>
                    <a:lnTo>
                      <a:pt x="17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51"/>
                    </a:lnTo>
                    <a:lnTo>
                      <a:pt x="26" y="142"/>
                    </a:lnTo>
                    <a:lnTo>
                      <a:pt x="26" y="142"/>
                    </a:lnTo>
                    <a:lnTo>
                      <a:pt x="35" y="151"/>
                    </a:lnTo>
                    <a:lnTo>
                      <a:pt x="35" y="151"/>
                    </a:lnTo>
                    <a:lnTo>
                      <a:pt x="35" y="142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35" y="124"/>
                    </a:lnTo>
                    <a:lnTo>
                      <a:pt x="44" y="124"/>
                    </a:lnTo>
                    <a:lnTo>
                      <a:pt x="44" y="115"/>
                    </a:lnTo>
                    <a:lnTo>
                      <a:pt x="44" y="115"/>
                    </a:lnTo>
                    <a:lnTo>
                      <a:pt x="53" y="107"/>
                    </a:lnTo>
                    <a:lnTo>
                      <a:pt x="61" y="107"/>
                    </a:lnTo>
                    <a:lnTo>
                      <a:pt x="70" y="98"/>
                    </a:lnTo>
                    <a:lnTo>
                      <a:pt x="79" y="89"/>
                    </a:lnTo>
                    <a:lnTo>
                      <a:pt x="79" y="89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54"/>
                    </a:lnTo>
                    <a:lnTo>
                      <a:pt x="88" y="45"/>
                    </a:lnTo>
                    <a:lnTo>
                      <a:pt x="88" y="36"/>
                    </a:lnTo>
                    <a:lnTo>
                      <a:pt x="88" y="27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105" y="71"/>
                    </a:lnTo>
                    <a:lnTo>
                      <a:pt x="167" y="62"/>
                    </a:lnTo>
                    <a:lnTo>
                      <a:pt x="176" y="107"/>
                    </a:lnTo>
                    <a:lnTo>
                      <a:pt x="176" y="9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93" y="80"/>
                    </a:lnTo>
                    <a:lnTo>
                      <a:pt x="193" y="80"/>
                    </a:lnTo>
                    <a:lnTo>
                      <a:pt x="193" y="71"/>
                    </a:lnTo>
                    <a:lnTo>
                      <a:pt x="202" y="80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28" y="62"/>
                    </a:lnTo>
                    <a:lnTo>
                      <a:pt x="228" y="54"/>
                    </a:lnTo>
                    <a:lnTo>
                      <a:pt x="237" y="54"/>
                    </a:lnTo>
                    <a:lnTo>
                      <a:pt x="237" y="54"/>
                    </a:lnTo>
                    <a:lnTo>
                      <a:pt x="246" y="45"/>
                    </a:lnTo>
                    <a:lnTo>
                      <a:pt x="246" y="54"/>
                    </a:lnTo>
                    <a:lnTo>
                      <a:pt x="255" y="54"/>
                    </a:lnTo>
                    <a:lnTo>
                      <a:pt x="264" y="54"/>
                    </a:lnTo>
                    <a:lnTo>
                      <a:pt x="264" y="54"/>
                    </a:lnTo>
                    <a:lnTo>
                      <a:pt x="264" y="62"/>
                    </a:lnTo>
                    <a:lnTo>
                      <a:pt x="272" y="62"/>
                    </a:lnTo>
                    <a:lnTo>
                      <a:pt x="272" y="62"/>
                    </a:lnTo>
                    <a:lnTo>
                      <a:pt x="272" y="71"/>
                    </a:lnTo>
                    <a:lnTo>
                      <a:pt x="272" y="71"/>
                    </a:lnTo>
                    <a:lnTo>
                      <a:pt x="272" y="80"/>
                    </a:lnTo>
                    <a:lnTo>
                      <a:pt x="272" y="89"/>
                    </a:lnTo>
                    <a:lnTo>
                      <a:pt x="237" y="71"/>
                    </a:lnTo>
                    <a:lnTo>
                      <a:pt x="237" y="71"/>
                    </a:lnTo>
                    <a:lnTo>
                      <a:pt x="237" y="80"/>
                    </a:lnTo>
                    <a:lnTo>
                      <a:pt x="237" y="80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107"/>
                    </a:lnTo>
                    <a:lnTo>
                      <a:pt x="228" y="115"/>
                    </a:lnTo>
                    <a:lnTo>
                      <a:pt x="220" y="115"/>
                    </a:lnTo>
                    <a:lnTo>
                      <a:pt x="220" y="124"/>
                    </a:lnTo>
                    <a:lnTo>
                      <a:pt x="211" y="124"/>
                    </a:lnTo>
                    <a:lnTo>
                      <a:pt x="202" y="124"/>
                    </a:lnTo>
                    <a:lnTo>
                      <a:pt x="202" y="133"/>
                    </a:lnTo>
                    <a:lnTo>
                      <a:pt x="202" y="142"/>
                    </a:lnTo>
                    <a:lnTo>
                      <a:pt x="202" y="142"/>
                    </a:lnTo>
                    <a:lnTo>
                      <a:pt x="202" y="151"/>
                    </a:lnTo>
                    <a:lnTo>
                      <a:pt x="193" y="160"/>
                    </a:lnTo>
                    <a:lnTo>
                      <a:pt x="193" y="160"/>
                    </a:lnTo>
                    <a:lnTo>
                      <a:pt x="185" y="160"/>
                    </a:lnTo>
                    <a:lnTo>
                      <a:pt x="185" y="160"/>
                    </a:lnTo>
                    <a:lnTo>
                      <a:pt x="176" y="151"/>
                    </a:lnTo>
                    <a:lnTo>
                      <a:pt x="167" y="151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86"/>
                    </a:lnTo>
                    <a:lnTo>
                      <a:pt x="158" y="186"/>
                    </a:lnTo>
                    <a:lnTo>
                      <a:pt x="158" y="195"/>
                    </a:lnTo>
                    <a:lnTo>
                      <a:pt x="158" y="204"/>
                    </a:lnTo>
                    <a:lnTo>
                      <a:pt x="149" y="213"/>
                    </a:lnTo>
                    <a:lnTo>
                      <a:pt x="149" y="222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1" y="248"/>
                    </a:lnTo>
                    <a:lnTo>
                      <a:pt x="132" y="248"/>
                    </a:lnTo>
                    <a:lnTo>
                      <a:pt x="123" y="257"/>
                    </a:lnTo>
                    <a:lnTo>
                      <a:pt x="114" y="257"/>
                    </a:lnTo>
                    <a:lnTo>
                      <a:pt x="114" y="266"/>
                    </a:lnTo>
                    <a:lnTo>
                      <a:pt x="114" y="266"/>
                    </a:lnTo>
                    <a:lnTo>
                      <a:pt x="105" y="266"/>
                    </a:lnTo>
                    <a:lnTo>
                      <a:pt x="97" y="275"/>
                    </a:lnTo>
                    <a:lnTo>
                      <a:pt x="88" y="275"/>
                    </a:lnTo>
                    <a:lnTo>
                      <a:pt x="88" y="266"/>
                    </a:lnTo>
                    <a:lnTo>
                      <a:pt x="79" y="275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3" y="275"/>
                    </a:lnTo>
                    <a:lnTo>
                      <a:pt x="53" y="266"/>
                    </a:lnTo>
                    <a:lnTo>
                      <a:pt x="44" y="266"/>
                    </a:lnTo>
                    <a:lnTo>
                      <a:pt x="44" y="257"/>
                    </a:lnTo>
                    <a:lnTo>
                      <a:pt x="35" y="257"/>
                    </a:lnTo>
                    <a:lnTo>
                      <a:pt x="26" y="248"/>
                    </a:lnTo>
                    <a:lnTo>
                      <a:pt x="17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0" y="213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195"/>
                    </a:lnTo>
                    <a:lnTo>
                      <a:pt x="0" y="19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0" name="Freeform 10"/>
              <p:cNvSpPr/>
              <p:nvPr/>
            </p:nvSpPr>
            <p:spPr bwMode="auto">
              <a:xfrm>
                <a:off x="4153037" y="2567084"/>
                <a:ext cx="364924" cy="379682"/>
              </a:xfrm>
              <a:custGeom>
                <a:avLst/>
                <a:gdLst/>
                <a:ahLst/>
                <a:cxnLst>
                  <a:cxn ang="0">
                    <a:pos x="0" y="195"/>
                  </a:cxn>
                  <a:cxn ang="0">
                    <a:pos x="9" y="177"/>
                  </a:cxn>
                  <a:cxn ang="0">
                    <a:pos x="17" y="168"/>
                  </a:cxn>
                  <a:cxn ang="0">
                    <a:pos x="17" y="151"/>
                  </a:cxn>
                  <a:cxn ang="0">
                    <a:pos x="26" y="142"/>
                  </a:cxn>
                  <a:cxn ang="0">
                    <a:pos x="35" y="142"/>
                  </a:cxn>
                  <a:cxn ang="0">
                    <a:pos x="35" y="124"/>
                  </a:cxn>
                  <a:cxn ang="0">
                    <a:pos x="44" y="115"/>
                  </a:cxn>
                  <a:cxn ang="0">
                    <a:pos x="70" y="98"/>
                  </a:cxn>
                  <a:cxn ang="0">
                    <a:pos x="88" y="71"/>
                  </a:cxn>
                  <a:cxn ang="0">
                    <a:pos x="88" y="62"/>
                  </a:cxn>
                  <a:cxn ang="0">
                    <a:pos x="88" y="45"/>
                  </a:cxn>
                  <a:cxn ang="0">
                    <a:pos x="88" y="9"/>
                  </a:cxn>
                  <a:cxn ang="0">
                    <a:pos x="88" y="0"/>
                  </a:cxn>
                  <a:cxn ang="0">
                    <a:pos x="167" y="62"/>
                  </a:cxn>
                  <a:cxn ang="0">
                    <a:pos x="185" y="89"/>
                  </a:cxn>
                  <a:cxn ang="0">
                    <a:pos x="193" y="80"/>
                  </a:cxn>
                  <a:cxn ang="0">
                    <a:pos x="211" y="62"/>
                  </a:cxn>
                  <a:cxn ang="0">
                    <a:pos x="211" y="62"/>
                  </a:cxn>
                  <a:cxn ang="0">
                    <a:pos x="228" y="62"/>
                  </a:cxn>
                  <a:cxn ang="0">
                    <a:pos x="237" y="54"/>
                  </a:cxn>
                  <a:cxn ang="0">
                    <a:pos x="255" y="54"/>
                  </a:cxn>
                  <a:cxn ang="0">
                    <a:pos x="264" y="62"/>
                  </a:cxn>
                  <a:cxn ang="0">
                    <a:pos x="272" y="71"/>
                  </a:cxn>
                  <a:cxn ang="0">
                    <a:pos x="272" y="89"/>
                  </a:cxn>
                  <a:cxn ang="0">
                    <a:pos x="237" y="80"/>
                  </a:cxn>
                  <a:cxn ang="0">
                    <a:pos x="228" y="98"/>
                  </a:cxn>
                  <a:cxn ang="0">
                    <a:pos x="220" y="115"/>
                  </a:cxn>
                  <a:cxn ang="0">
                    <a:pos x="202" y="124"/>
                  </a:cxn>
                  <a:cxn ang="0">
                    <a:pos x="202" y="142"/>
                  </a:cxn>
                  <a:cxn ang="0">
                    <a:pos x="193" y="160"/>
                  </a:cxn>
                  <a:cxn ang="0">
                    <a:pos x="176" y="151"/>
                  </a:cxn>
                  <a:cxn ang="0">
                    <a:pos x="167" y="168"/>
                  </a:cxn>
                  <a:cxn ang="0">
                    <a:pos x="158" y="186"/>
                  </a:cxn>
                  <a:cxn ang="0">
                    <a:pos x="149" y="213"/>
                  </a:cxn>
                  <a:cxn ang="0">
                    <a:pos x="149" y="230"/>
                  </a:cxn>
                  <a:cxn ang="0">
                    <a:pos x="149" y="248"/>
                  </a:cxn>
                  <a:cxn ang="0">
                    <a:pos x="123" y="257"/>
                  </a:cxn>
                  <a:cxn ang="0">
                    <a:pos x="114" y="266"/>
                  </a:cxn>
                  <a:cxn ang="0">
                    <a:pos x="88" y="275"/>
                  </a:cxn>
                  <a:cxn ang="0">
                    <a:pos x="70" y="283"/>
                  </a:cxn>
                  <a:cxn ang="0">
                    <a:pos x="53" y="266"/>
                  </a:cxn>
                  <a:cxn ang="0">
                    <a:pos x="35" y="257"/>
                  </a:cxn>
                  <a:cxn ang="0">
                    <a:pos x="9" y="230"/>
                  </a:cxn>
                  <a:cxn ang="0">
                    <a:pos x="0" y="204"/>
                  </a:cxn>
                  <a:cxn ang="0">
                    <a:pos x="0" y="195"/>
                  </a:cxn>
                </a:cxnLst>
                <a:rect l="0" t="0" r="r" b="b"/>
                <a:pathLst>
                  <a:path w="272" h="283">
                    <a:moveTo>
                      <a:pt x="0" y="195"/>
                    </a:moveTo>
                    <a:lnTo>
                      <a:pt x="0" y="195"/>
                    </a:lnTo>
                    <a:lnTo>
                      <a:pt x="0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9" y="177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68"/>
                    </a:lnTo>
                    <a:lnTo>
                      <a:pt x="17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51"/>
                    </a:lnTo>
                    <a:lnTo>
                      <a:pt x="26" y="142"/>
                    </a:lnTo>
                    <a:lnTo>
                      <a:pt x="26" y="142"/>
                    </a:lnTo>
                    <a:lnTo>
                      <a:pt x="35" y="151"/>
                    </a:lnTo>
                    <a:lnTo>
                      <a:pt x="35" y="151"/>
                    </a:lnTo>
                    <a:lnTo>
                      <a:pt x="35" y="142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35" y="124"/>
                    </a:lnTo>
                    <a:lnTo>
                      <a:pt x="44" y="124"/>
                    </a:lnTo>
                    <a:lnTo>
                      <a:pt x="44" y="115"/>
                    </a:lnTo>
                    <a:lnTo>
                      <a:pt x="44" y="115"/>
                    </a:lnTo>
                    <a:lnTo>
                      <a:pt x="53" y="107"/>
                    </a:lnTo>
                    <a:lnTo>
                      <a:pt x="61" y="107"/>
                    </a:lnTo>
                    <a:lnTo>
                      <a:pt x="70" y="98"/>
                    </a:lnTo>
                    <a:lnTo>
                      <a:pt x="79" y="89"/>
                    </a:lnTo>
                    <a:lnTo>
                      <a:pt x="79" y="89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54"/>
                    </a:lnTo>
                    <a:lnTo>
                      <a:pt x="88" y="45"/>
                    </a:lnTo>
                    <a:lnTo>
                      <a:pt x="88" y="36"/>
                    </a:lnTo>
                    <a:lnTo>
                      <a:pt x="88" y="27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105" y="71"/>
                    </a:lnTo>
                    <a:lnTo>
                      <a:pt x="167" y="62"/>
                    </a:lnTo>
                    <a:lnTo>
                      <a:pt x="176" y="107"/>
                    </a:lnTo>
                    <a:lnTo>
                      <a:pt x="176" y="9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93" y="80"/>
                    </a:lnTo>
                    <a:lnTo>
                      <a:pt x="193" y="80"/>
                    </a:lnTo>
                    <a:lnTo>
                      <a:pt x="193" y="71"/>
                    </a:lnTo>
                    <a:lnTo>
                      <a:pt x="202" y="80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28" y="62"/>
                    </a:lnTo>
                    <a:lnTo>
                      <a:pt x="228" y="54"/>
                    </a:lnTo>
                    <a:lnTo>
                      <a:pt x="237" y="54"/>
                    </a:lnTo>
                    <a:lnTo>
                      <a:pt x="237" y="54"/>
                    </a:lnTo>
                    <a:lnTo>
                      <a:pt x="246" y="45"/>
                    </a:lnTo>
                    <a:lnTo>
                      <a:pt x="246" y="54"/>
                    </a:lnTo>
                    <a:lnTo>
                      <a:pt x="255" y="54"/>
                    </a:lnTo>
                    <a:lnTo>
                      <a:pt x="264" y="54"/>
                    </a:lnTo>
                    <a:lnTo>
                      <a:pt x="264" y="54"/>
                    </a:lnTo>
                    <a:lnTo>
                      <a:pt x="264" y="62"/>
                    </a:lnTo>
                    <a:lnTo>
                      <a:pt x="272" y="62"/>
                    </a:lnTo>
                    <a:lnTo>
                      <a:pt x="272" y="62"/>
                    </a:lnTo>
                    <a:lnTo>
                      <a:pt x="272" y="71"/>
                    </a:lnTo>
                    <a:lnTo>
                      <a:pt x="272" y="71"/>
                    </a:lnTo>
                    <a:lnTo>
                      <a:pt x="272" y="80"/>
                    </a:lnTo>
                    <a:lnTo>
                      <a:pt x="272" y="89"/>
                    </a:lnTo>
                    <a:lnTo>
                      <a:pt x="237" y="71"/>
                    </a:lnTo>
                    <a:lnTo>
                      <a:pt x="237" y="71"/>
                    </a:lnTo>
                    <a:lnTo>
                      <a:pt x="237" y="80"/>
                    </a:lnTo>
                    <a:lnTo>
                      <a:pt x="237" y="80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107"/>
                    </a:lnTo>
                    <a:lnTo>
                      <a:pt x="228" y="115"/>
                    </a:lnTo>
                    <a:lnTo>
                      <a:pt x="220" y="115"/>
                    </a:lnTo>
                    <a:lnTo>
                      <a:pt x="220" y="124"/>
                    </a:lnTo>
                    <a:lnTo>
                      <a:pt x="211" y="124"/>
                    </a:lnTo>
                    <a:lnTo>
                      <a:pt x="202" y="124"/>
                    </a:lnTo>
                    <a:lnTo>
                      <a:pt x="202" y="133"/>
                    </a:lnTo>
                    <a:lnTo>
                      <a:pt x="202" y="142"/>
                    </a:lnTo>
                    <a:lnTo>
                      <a:pt x="202" y="142"/>
                    </a:lnTo>
                    <a:lnTo>
                      <a:pt x="202" y="151"/>
                    </a:lnTo>
                    <a:lnTo>
                      <a:pt x="193" y="160"/>
                    </a:lnTo>
                    <a:lnTo>
                      <a:pt x="193" y="160"/>
                    </a:lnTo>
                    <a:lnTo>
                      <a:pt x="185" y="160"/>
                    </a:lnTo>
                    <a:lnTo>
                      <a:pt x="185" y="160"/>
                    </a:lnTo>
                    <a:lnTo>
                      <a:pt x="176" y="151"/>
                    </a:lnTo>
                    <a:lnTo>
                      <a:pt x="167" y="151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86"/>
                    </a:lnTo>
                    <a:lnTo>
                      <a:pt x="158" y="186"/>
                    </a:lnTo>
                    <a:lnTo>
                      <a:pt x="158" y="195"/>
                    </a:lnTo>
                    <a:lnTo>
                      <a:pt x="158" y="204"/>
                    </a:lnTo>
                    <a:lnTo>
                      <a:pt x="149" y="213"/>
                    </a:lnTo>
                    <a:lnTo>
                      <a:pt x="149" y="222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1" y="248"/>
                    </a:lnTo>
                    <a:lnTo>
                      <a:pt x="132" y="248"/>
                    </a:lnTo>
                    <a:lnTo>
                      <a:pt x="123" y="257"/>
                    </a:lnTo>
                    <a:lnTo>
                      <a:pt x="114" y="257"/>
                    </a:lnTo>
                    <a:lnTo>
                      <a:pt x="114" y="266"/>
                    </a:lnTo>
                    <a:lnTo>
                      <a:pt x="114" y="266"/>
                    </a:lnTo>
                    <a:lnTo>
                      <a:pt x="105" y="266"/>
                    </a:lnTo>
                    <a:lnTo>
                      <a:pt x="97" y="275"/>
                    </a:lnTo>
                    <a:lnTo>
                      <a:pt x="88" y="275"/>
                    </a:lnTo>
                    <a:lnTo>
                      <a:pt x="88" y="266"/>
                    </a:lnTo>
                    <a:lnTo>
                      <a:pt x="79" y="275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3" y="275"/>
                    </a:lnTo>
                    <a:lnTo>
                      <a:pt x="53" y="266"/>
                    </a:lnTo>
                    <a:lnTo>
                      <a:pt x="44" y="266"/>
                    </a:lnTo>
                    <a:lnTo>
                      <a:pt x="44" y="257"/>
                    </a:lnTo>
                    <a:lnTo>
                      <a:pt x="35" y="257"/>
                    </a:lnTo>
                    <a:lnTo>
                      <a:pt x="26" y="248"/>
                    </a:lnTo>
                    <a:lnTo>
                      <a:pt x="17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0" y="213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195"/>
                    </a:lnTo>
                    <a:lnTo>
                      <a:pt x="0" y="195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Freeform 19"/>
              <p:cNvSpPr/>
              <p:nvPr/>
            </p:nvSpPr>
            <p:spPr bwMode="auto">
              <a:xfrm>
                <a:off x="4081930" y="2662340"/>
                <a:ext cx="649350" cy="367607"/>
              </a:xfrm>
              <a:custGeom>
                <a:avLst/>
                <a:gdLst/>
                <a:ahLst/>
                <a:cxnLst>
                  <a:cxn ang="0">
                    <a:pos x="26" y="265"/>
                  </a:cxn>
                  <a:cxn ang="0">
                    <a:pos x="44" y="248"/>
                  </a:cxn>
                  <a:cxn ang="0">
                    <a:pos x="62" y="230"/>
                  </a:cxn>
                  <a:cxn ang="0">
                    <a:pos x="97" y="195"/>
                  </a:cxn>
                  <a:cxn ang="0">
                    <a:pos x="123" y="212"/>
                  </a:cxn>
                  <a:cxn ang="0">
                    <a:pos x="150" y="204"/>
                  </a:cxn>
                  <a:cxn ang="0">
                    <a:pos x="167" y="186"/>
                  </a:cxn>
                  <a:cxn ang="0">
                    <a:pos x="202" y="177"/>
                  </a:cxn>
                  <a:cxn ang="0">
                    <a:pos x="202" y="159"/>
                  </a:cxn>
                  <a:cxn ang="0">
                    <a:pos x="211" y="124"/>
                  </a:cxn>
                  <a:cxn ang="0">
                    <a:pos x="220" y="97"/>
                  </a:cxn>
                  <a:cxn ang="0">
                    <a:pos x="238" y="89"/>
                  </a:cxn>
                  <a:cxn ang="0">
                    <a:pos x="255" y="80"/>
                  </a:cxn>
                  <a:cxn ang="0">
                    <a:pos x="255" y="53"/>
                  </a:cxn>
                  <a:cxn ang="0">
                    <a:pos x="281" y="44"/>
                  </a:cxn>
                  <a:cxn ang="0">
                    <a:pos x="290" y="9"/>
                  </a:cxn>
                  <a:cxn ang="0">
                    <a:pos x="325" y="18"/>
                  </a:cxn>
                  <a:cxn ang="0">
                    <a:pos x="343" y="0"/>
                  </a:cxn>
                  <a:cxn ang="0">
                    <a:pos x="352" y="18"/>
                  </a:cxn>
                  <a:cxn ang="0">
                    <a:pos x="378" y="27"/>
                  </a:cxn>
                  <a:cxn ang="0">
                    <a:pos x="369" y="44"/>
                  </a:cxn>
                  <a:cxn ang="0">
                    <a:pos x="369" y="44"/>
                  </a:cxn>
                  <a:cxn ang="0">
                    <a:pos x="369" y="71"/>
                  </a:cxn>
                  <a:cxn ang="0">
                    <a:pos x="387" y="71"/>
                  </a:cxn>
                  <a:cxn ang="0">
                    <a:pos x="405" y="80"/>
                  </a:cxn>
                  <a:cxn ang="0">
                    <a:pos x="422" y="89"/>
                  </a:cxn>
                  <a:cxn ang="0">
                    <a:pos x="431" y="89"/>
                  </a:cxn>
                  <a:cxn ang="0">
                    <a:pos x="440" y="106"/>
                  </a:cxn>
                  <a:cxn ang="0">
                    <a:pos x="431" y="115"/>
                  </a:cxn>
                  <a:cxn ang="0">
                    <a:pos x="405" y="97"/>
                  </a:cxn>
                  <a:cxn ang="0">
                    <a:pos x="387" y="89"/>
                  </a:cxn>
                  <a:cxn ang="0">
                    <a:pos x="396" y="97"/>
                  </a:cxn>
                  <a:cxn ang="0">
                    <a:pos x="422" y="115"/>
                  </a:cxn>
                  <a:cxn ang="0">
                    <a:pos x="440" y="124"/>
                  </a:cxn>
                  <a:cxn ang="0">
                    <a:pos x="449" y="133"/>
                  </a:cxn>
                  <a:cxn ang="0">
                    <a:pos x="440" y="133"/>
                  </a:cxn>
                  <a:cxn ang="0">
                    <a:pos x="422" y="133"/>
                  </a:cxn>
                  <a:cxn ang="0">
                    <a:pos x="440" y="151"/>
                  </a:cxn>
                  <a:cxn ang="0">
                    <a:pos x="449" y="159"/>
                  </a:cxn>
                  <a:cxn ang="0">
                    <a:pos x="440" y="159"/>
                  </a:cxn>
                  <a:cxn ang="0">
                    <a:pos x="422" y="159"/>
                  </a:cxn>
                  <a:cxn ang="0">
                    <a:pos x="405" y="151"/>
                  </a:cxn>
                  <a:cxn ang="0">
                    <a:pos x="387" y="151"/>
                  </a:cxn>
                  <a:cxn ang="0">
                    <a:pos x="422" y="159"/>
                  </a:cxn>
                  <a:cxn ang="0">
                    <a:pos x="431" y="168"/>
                  </a:cxn>
                  <a:cxn ang="0">
                    <a:pos x="449" y="177"/>
                  </a:cxn>
                  <a:cxn ang="0">
                    <a:pos x="457" y="168"/>
                  </a:cxn>
                  <a:cxn ang="0">
                    <a:pos x="484" y="195"/>
                  </a:cxn>
                  <a:cxn ang="0">
                    <a:pos x="475" y="195"/>
                  </a:cxn>
                  <a:cxn ang="0">
                    <a:pos x="475" y="195"/>
                  </a:cxn>
                  <a:cxn ang="0">
                    <a:pos x="158" y="257"/>
                  </a:cxn>
                  <a:cxn ang="0">
                    <a:pos x="106" y="265"/>
                  </a:cxn>
                  <a:cxn ang="0">
                    <a:pos x="0" y="274"/>
                  </a:cxn>
                </a:cxnLst>
                <a:rect l="0" t="0" r="r" b="b"/>
                <a:pathLst>
                  <a:path w="484" h="274">
                    <a:moveTo>
                      <a:pt x="0" y="274"/>
                    </a:moveTo>
                    <a:lnTo>
                      <a:pt x="18" y="274"/>
                    </a:lnTo>
                    <a:lnTo>
                      <a:pt x="18" y="265"/>
                    </a:lnTo>
                    <a:lnTo>
                      <a:pt x="26" y="26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53" y="248"/>
                    </a:lnTo>
                    <a:lnTo>
                      <a:pt x="53" y="239"/>
                    </a:lnTo>
                    <a:lnTo>
                      <a:pt x="62" y="239"/>
                    </a:lnTo>
                    <a:lnTo>
                      <a:pt x="62" y="230"/>
                    </a:lnTo>
                    <a:lnTo>
                      <a:pt x="62" y="221"/>
                    </a:lnTo>
                    <a:lnTo>
                      <a:pt x="79" y="212"/>
                    </a:lnTo>
                    <a:lnTo>
                      <a:pt x="97" y="186"/>
                    </a:lnTo>
                    <a:lnTo>
                      <a:pt x="97" y="195"/>
                    </a:lnTo>
                    <a:lnTo>
                      <a:pt x="106" y="195"/>
                    </a:lnTo>
                    <a:lnTo>
                      <a:pt x="106" y="204"/>
                    </a:lnTo>
                    <a:lnTo>
                      <a:pt x="114" y="212"/>
                    </a:lnTo>
                    <a:lnTo>
                      <a:pt x="123" y="212"/>
                    </a:lnTo>
                    <a:lnTo>
                      <a:pt x="132" y="204"/>
                    </a:lnTo>
                    <a:lnTo>
                      <a:pt x="141" y="195"/>
                    </a:lnTo>
                    <a:lnTo>
                      <a:pt x="141" y="204"/>
                    </a:lnTo>
                    <a:lnTo>
                      <a:pt x="150" y="204"/>
                    </a:lnTo>
                    <a:lnTo>
                      <a:pt x="158" y="195"/>
                    </a:lnTo>
                    <a:lnTo>
                      <a:pt x="167" y="195"/>
                    </a:lnTo>
                    <a:lnTo>
                      <a:pt x="167" y="195"/>
                    </a:lnTo>
                    <a:lnTo>
                      <a:pt x="167" y="186"/>
                    </a:lnTo>
                    <a:lnTo>
                      <a:pt x="176" y="186"/>
                    </a:lnTo>
                    <a:lnTo>
                      <a:pt x="185" y="177"/>
                    </a:lnTo>
                    <a:lnTo>
                      <a:pt x="194" y="177"/>
                    </a:lnTo>
                    <a:lnTo>
                      <a:pt x="202" y="177"/>
                    </a:lnTo>
                    <a:lnTo>
                      <a:pt x="202" y="177"/>
                    </a:lnTo>
                    <a:lnTo>
                      <a:pt x="202" y="168"/>
                    </a:lnTo>
                    <a:lnTo>
                      <a:pt x="202" y="159"/>
                    </a:lnTo>
                    <a:lnTo>
                      <a:pt x="202" y="159"/>
                    </a:lnTo>
                    <a:lnTo>
                      <a:pt x="202" y="151"/>
                    </a:lnTo>
                    <a:lnTo>
                      <a:pt x="202" y="142"/>
                    </a:lnTo>
                    <a:lnTo>
                      <a:pt x="211" y="133"/>
                    </a:lnTo>
                    <a:lnTo>
                      <a:pt x="211" y="124"/>
                    </a:lnTo>
                    <a:lnTo>
                      <a:pt x="211" y="115"/>
                    </a:lnTo>
                    <a:lnTo>
                      <a:pt x="220" y="115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80"/>
                    </a:lnTo>
                    <a:lnTo>
                      <a:pt x="229" y="80"/>
                    </a:lnTo>
                    <a:lnTo>
                      <a:pt x="238" y="89"/>
                    </a:lnTo>
                    <a:lnTo>
                      <a:pt x="238" y="89"/>
                    </a:lnTo>
                    <a:lnTo>
                      <a:pt x="246" y="89"/>
                    </a:lnTo>
                    <a:lnTo>
                      <a:pt x="246" y="89"/>
                    </a:lnTo>
                    <a:lnTo>
                      <a:pt x="255" y="80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62"/>
                    </a:lnTo>
                    <a:lnTo>
                      <a:pt x="255" y="53"/>
                    </a:lnTo>
                    <a:lnTo>
                      <a:pt x="264" y="53"/>
                    </a:lnTo>
                    <a:lnTo>
                      <a:pt x="273" y="53"/>
                    </a:lnTo>
                    <a:lnTo>
                      <a:pt x="273" y="44"/>
                    </a:lnTo>
                    <a:lnTo>
                      <a:pt x="281" y="44"/>
                    </a:lnTo>
                    <a:lnTo>
                      <a:pt x="281" y="36"/>
                    </a:lnTo>
                    <a:lnTo>
                      <a:pt x="281" y="27"/>
                    </a:lnTo>
                    <a:lnTo>
                      <a:pt x="290" y="27"/>
                    </a:lnTo>
                    <a:lnTo>
                      <a:pt x="290" y="9"/>
                    </a:lnTo>
                    <a:lnTo>
                      <a:pt x="290" y="9"/>
                    </a:lnTo>
                    <a:lnTo>
                      <a:pt x="290" y="0"/>
                    </a:lnTo>
                    <a:lnTo>
                      <a:pt x="290" y="0"/>
                    </a:lnTo>
                    <a:lnTo>
                      <a:pt x="325" y="18"/>
                    </a:lnTo>
                    <a:lnTo>
                      <a:pt x="325" y="9"/>
                    </a:lnTo>
                    <a:lnTo>
                      <a:pt x="325" y="0"/>
                    </a:lnTo>
                    <a:lnTo>
                      <a:pt x="334" y="0"/>
                    </a:lnTo>
                    <a:lnTo>
                      <a:pt x="343" y="0"/>
                    </a:lnTo>
                    <a:lnTo>
                      <a:pt x="343" y="9"/>
                    </a:lnTo>
                    <a:lnTo>
                      <a:pt x="343" y="18"/>
                    </a:lnTo>
                    <a:lnTo>
                      <a:pt x="352" y="18"/>
                    </a:lnTo>
                    <a:lnTo>
                      <a:pt x="352" y="18"/>
                    </a:lnTo>
                    <a:lnTo>
                      <a:pt x="361" y="18"/>
                    </a:lnTo>
                    <a:lnTo>
                      <a:pt x="369" y="27"/>
                    </a:lnTo>
                    <a:lnTo>
                      <a:pt x="369" y="27"/>
                    </a:lnTo>
                    <a:lnTo>
                      <a:pt x="378" y="27"/>
                    </a:lnTo>
                    <a:lnTo>
                      <a:pt x="378" y="36"/>
                    </a:lnTo>
                    <a:lnTo>
                      <a:pt x="378" y="36"/>
                    </a:lnTo>
                    <a:lnTo>
                      <a:pt x="378" y="36"/>
                    </a:lnTo>
                    <a:lnTo>
                      <a:pt x="369" y="44"/>
                    </a:lnTo>
                    <a:lnTo>
                      <a:pt x="378" y="44"/>
                    </a:lnTo>
                    <a:lnTo>
                      <a:pt x="369" y="53"/>
                    </a:lnTo>
                    <a:lnTo>
                      <a:pt x="369" y="53"/>
                    </a:lnTo>
                    <a:lnTo>
                      <a:pt x="369" y="44"/>
                    </a:lnTo>
                    <a:lnTo>
                      <a:pt x="369" y="62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78" y="71"/>
                    </a:lnTo>
                    <a:lnTo>
                      <a:pt x="378" y="71"/>
                    </a:lnTo>
                    <a:lnTo>
                      <a:pt x="387" y="71"/>
                    </a:lnTo>
                    <a:lnTo>
                      <a:pt x="387" y="71"/>
                    </a:lnTo>
                    <a:lnTo>
                      <a:pt x="396" y="80"/>
                    </a:lnTo>
                    <a:lnTo>
                      <a:pt x="396" y="80"/>
                    </a:lnTo>
                    <a:lnTo>
                      <a:pt x="405" y="80"/>
                    </a:lnTo>
                    <a:lnTo>
                      <a:pt x="405" y="80"/>
                    </a:lnTo>
                    <a:lnTo>
                      <a:pt x="413" y="80"/>
                    </a:lnTo>
                    <a:lnTo>
                      <a:pt x="413" y="80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31" y="89"/>
                    </a:lnTo>
                    <a:lnTo>
                      <a:pt x="440" y="97"/>
                    </a:lnTo>
                    <a:lnTo>
                      <a:pt x="440" y="97"/>
                    </a:lnTo>
                    <a:lnTo>
                      <a:pt x="440" y="97"/>
                    </a:lnTo>
                    <a:lnTo>
                      <a:pt x="440" y="106"/>
                    </a:lnTo>
                    <a:lnTo>
                      <a:pt x="440" y="106"/>
                    </a:lnTo>
                    <a:lnTo>
                      <a:pt x="440" y="115"/>
                    </a:lnTo>
                    <a:lnTo>
                      <a:pt x="431" y="115"/>
                    </a:lnTo>
                    <a:lnTo>
                      <a:pt x="431" y="115"/>
                    </a:lnTo>
                    <a:lnTo>
                      <a:pt x="422" y="115"/>
                    </a:lnTo>
                    <a:lnTo>
                      <a:pt x="413" y="106"/>
                    </a:lnTo>
                    <a:lnTo>
                      <a:pt x="413" y="106"/>
                    </a:lnTo>
                    <a:lnTo>
                      <a:pt x="405" y="97"/>
                    </a:lnTo>
                    <a:lnTo>
                      <a:pt x="405" y="97"/>
                    </a:lnTo>
                    <a:lnTo>
                      <a:pt x="396" y="89"/>
                    </a:lnTo>
                    <a:lnTo>
                      <a:pt x="396" y="89"/>
                    </a:lnTo>
                    <a:lnTo>
                      <a:pt x="387" y="89"/>
                    </a:lnTo>
                    <a:lnTo>
                      <a:pt x="378" y="89"/>
                    </a:lnTo>
                    <a:lnTo>
                      <a:pt x="387" y="89"/>
                    </a:lnTo>
                    <a:lnTo>
                      <a:pt x="396" y="89"/>
                    </a:lnTo>
                    <a:lnTo>
                      <a:pt x="396" y="97"/>
                    </a:lnTo>
                    <a:lnTo>
                      <a:pt x="405" y="97"/>
                    </a:lnTo>
                    <a:lnTo>
                      <a:pt x="405" y="106"/>
                    </a:lnTo>
                    <a:lnTo>
                      <a:pt x="413" y="106"/>
                    </a:lnTo>
                    <a:lnTo>
                      <a:pt x="422" y="115"/>
                    </a:lnTo>
                    <a:lnTo>
                      <a:pt x="422" y="115"/>
                    </a:lnTo>
                    <a:lnTo>
                      <a:pt x="431" y="115"/>
                    </a:lnTo>
                    <a:lnTo>
                      <a:pt x="431" y="115"/>
                    </a:lnTo>
                    <a:lnTo>
                      <a:pt x="440" y="124"/>
                    </a:lnTo>
                    <a:lnTo>
                      <a:pt x="440" y="124"/>
                    </a:lnTo>
                    <a:lnTo>
                      <a:pt x="440" y="124"/>
                    </a:lnTo>
                    <a:lnTo>
                      <a:pt x="449" y="124"/>
                    </a:lnTo>
                    <a:lnTo>
                      <a:pt x="449" y="133"/>
                    </a:lnTo>
                    <a:lnTo>
                      <a:pt x="449" y="142"/>
                    </a:lnTo>
                    <a:lnTo>
                      <a:pt x="440" y="133"/>
                    </a:lnTo>
                    <a:lnTo>
                      <a:pt x="440" y="133"/>
                    </a:lnTo>
                    <a:lnTo>
                      <a:pt x="440" y="133"/>
                    </a:lnTo>
                    <a:lnTo>
                      <a:pt x="440" y="142"/>
                    </a:lnTo>
                    <a:lnTo>
                      <a:pt x="440" y="151"/>
                    </a:lnTo>
                    <a:lnTo>
                      <a:pt x="431" y="142"/>
                    </a:lnTo>
                    <a:lnTo>
                      <a:pt x="422" y="133"/>
                    </a:lnTo>
                    <a:lnTo>
                      <a:pt x="413" y="133"/>
                    </a:lnTo>
                    <a:lnTo>
                      <a:pt x="422" y="142"/>
                    </a:lnTo>
                    <a:lnTo>
                      <a:pt x="431" y="142"/>
                    </a:lnTo>
                    <a:lnTo>
                      <a:pt x="440" y="151"/>
                    </a:lnTo>
                    <a:lnTo>
                      <a:pt x="440" y="151"/>
                    </a:lnTo>
                    <a:lnTo>
                      <a:pt x="449" y="151"/>
                    </a:lnTo>
                    <a:lnTo>
                      <a:pt x="449" y="151"/>
                    </a:lnTo>
                    <a:lnTo>
                      <a:pt x="449" y="159"/>
                    </a:lnTo>
                    <a:lnTo>
                      <a:pt x="449" y="168"/>
                    </a:lnTo>
                    <a:lnTo>
                      <a:pt x="449" y="168"/>
                    </a:lnTo>
                    <a:lnTo>
                      <a:pt x="449" y="168"/>
                    </a:lnTo>
                    <a:lnTo>
                      <a:pt x="440" y="159"/>
                    </a:lnTo>
                    <a:lnTo>
                      <a:pt x="431" y="159"/>
                    </a:lnTo>
                    <a:lnTo>
                      <a:pt x="431" y="159"/>
                    </a:lnTo>
                    <a:lnTo>
                      <a:pt x="422" y="151"/>
                    </a:lnTo>
                    <a:lnTo>
                      <a:pt x="422" y="159"/>
                    </a:lnTo>
                    <a:lnTo>
                      <a:pt x="413" y="151"/>
                    </a:lnTo>
                    <a:lnTo>
                      <a:pt x="413" y="151"/>
                    </a:lnTo>
                    <a:lnTo>
                      <a:pt x="413" y="151"/>
                    </a:lnTo>
                    <a:lnTo>
                      <a:pt x="405" y="151"/>
                    </a:lnTo>
                    <a:lnTo>
                      <a:pt x="405" y="151"/>
                    </a:lnTo>
                    <a:lnTo>
                      <a:pt x="396" y="151"/>
                    </a:lnTo>
                    <a:lnTo>
                      <a:pt x="387" y="151"/>
                    </a:lnTo>
                    <a:lnTo>
                      <a:pt x="387" y="151"/>
                    </a:lnTo>
                    <a:lnTo>
                      <a:pt x="405" y="151"/>
                    </a:lnTo>
                    <a:lnTo>
                      <a:pt x="413" y="159"/>
                    </a:lnTo>
                    <a:lnTo>
                      <a:pt x="413" y="159"/>
                    </a:lnTo>
                    <a:lnTo>
                      <a:pt x="422" y="159"/>
                    </a:lnTo>
                    <a:lnTo>
                      <a:pt x="422" y="159"/>
                    </a:lnTo>
                    <a:lnTo>
                      <a:pt x="431" y="159"/>
                    </a:lnTo>
                    <a:lnTo>
                      <a:pt x="431" y="168"/>
                    </a:lnTo>
                    <a:lnTo>
                      <a:pt x="431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57" y="177"/>
                    </a:lnTo>
                    <a:lnTo>
                      <a:pt x="449" y="177"/>
                    </a:lnTo>
                    <a:lnTo>
                      <a:pt x="457" y="168"/>
                    </a:lnTo>
                    <a:lnTo>
                      <a:pt x="457" y="168"/>
                    </a:lnTo>
                    <a:lnTo>
                      <a:pt x="475" y="168"/>
                    </a:lnTo>
                    <a:lnTo>
                      <a:pt x="475" y="177"/>
                    </a:lnTo>
                    <a:lnTo>
                      <a:pt x="484" y="195"/>
                    </a:lnTo>
                    <a:lnTo>
                      <a:pt x="484" y="195"/>
                    </a:lnTo>
                    <a:lnTo>
                      <a:pt x="484" y="186"/>
                    </a:lnTo>
                    <a:lnTo>
                      <a:pt x="475" y="186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13" y="212"/>
                    </a:lnTo>
                    <a:lnTo>
                      <a:pt x="343" y="221"/>
                    </a:lnTo>
                    <a:lnTo>
                      <a:pt x="211" y="248"/>
                    </a:lnTo>
                    <a:lnTo>
                      <a:pt x="158" y="257"/>
                    </a:lnTo>
                    <a:lnTo>
                      <a:pt x="141" y="257"/>
                    </a:lnTo>
                    <a:lnTo>
                      <a:pt x="132" y="257"/>
                    </a:lnTo>
                    <a:lnTo>
                      <a:pt x="123" y="257"/>
                    </a:lnTo>
                    <a:lnTo>
                      <a:pt x="106" y="265"/>
                    </a:lnTo>
                    <a:lnTo>
                      <a:pt x="79" y="265"/>
                    </a:lnTo>
                    <a:lnTo>
                      <a:pt x="35" y="274"/>
                    </a:lnTo>
                    <a:lnTo>
                      <a:pt x="26" y="274"/>
                    </a:lnTo>
                    <a:lnTo>
                      <a:pt x="0" y="274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Freeform 23"/>
              <p:cNvSpPr/>
              <p:nvPr/>
            </p:nvSpPr>
            <p:spPr bwMode="auto">
              <a:xfrm>
                <a:off x="4719206" y="1963350"/>
                <a:ext cx="142213" cy="260277"/>
              </a:xfrm>
              <a:custGeom>
                <a:avLst/>
                <a:gdLst/>
                <a:ahLst/>
                <a:cxnLst>
                  <a:cxn ang="0">
                    <a:pos x="0" y="26"/>
                  </a:cxn>
                  <a:cxn ang="0">
                    <a:pos x="18" y="17"/>
                  </a:cxn>
                  <a:cxn ang="0">
                    <a:pos x="97" y="0"/>
                  </a:cxn>
                  <a:cxn ang="0">
                    <a:pos x="97" y="0"/>
                  </a:cxn>
                  <a:cxn ang="0">
                    <a:pos x="106" y="8"/>
                  </a:cxn>
                  <a:cxn ang="0">
                    <a:pos x="97" y="17"/>
                  </a:cxn>
                  <a:cxn ang="0">
                    <a:pos x="97" y="26"/>
                  </a:cxn>
                  <a:cxn ang="0">
                    <a:pos x="106" y="26"/>
                  </a:cxn>
                  <a:cxn ang="0">
                    <a:pos x="106" y="35"/>
                  </a:cxn>
                  <a:cxn ang="0">
                    <a:pos x="106" y="35"/>
                  </a:cxn>
                  <a:cxn ang="0">
                    <a:pos x="106" y="44"/>
                  </a:cxn>
                  <a:cxn ang="0">
                    <a:pos x="97" y="53"/>
                  </a:cxn>
                  <a:cxn ang="0">
                    <a:pos x="88" y="53"/>
                  </a:cxn>
                  <a:cxn ang="0">
                    <a:pos x="88" y="61"/>
                  </a:cxn>
                  <a:cxn ang="0">
                    <a:pos x="88" y="70"/>
                  </a:cxn>
                  <a:cxn ang="0">
                    <a:pos x="88" y="79"/>
                  </a:cxn>
                  <a:cxn ang="0">
                    <a:pos x="88" y="88"/>
                  </a:cxn>
                  <a:cxn ang="0">
                    <a:pos x="88" y="88"/>
                  </a:cxn>
                  <a:cxn ang="0">
                    <a:pos x="88" y="97"/>
                  </a:cxn>
                  <a:cxn ang="0">
                    <a:pos x="88" y="97"/>
                  </a:cxn>
                  <a:cxn ang="0">
                    <a:pos x="88" y="106"/>
                  </a:cxn>
                  <a:cxn ang="0">
                    <a:pos x="79" y="114"/>
                  </a:cxn>
                  <a:cxn ang="0">
                    <a:pos x="88" y="114"/>
                  </a:cxn>
                  <a:cxn ang="0">
                    <a:pos x="79" y="123"/>
                  </a:cxn>
                  <a:cxn ang="0">
                    <a:pos x="88" y="141"/>
                  </a:cxn>
                  <a:cxn ang="0">
                    <a:pos x="88" y="150"/>
                  </a:cxn>
                  <a:cxn ang="0">
                    <a:pos x="88" y="168"/>
                  </a:cxn>
                  <a:cxn ang="0">
                    <a:pos x="88" y="168"/>
                  </a:cxn>
                  <a:cxn ang="0">
                    <a:pos x="88" y="176"/>
                  </a:cxn>
                  <a:cxn ang="0">
                    <a:pos x="88" y="185"/>
                  </a:cxn>
                  <a:cxn ang="0">
                    <a:pos x="97" y="185"/>
                  </a:cxn>
                  <a:cxn ang="0">
                    <a:pos x="53" y="194"/>
                  </a:cxn>
                  <a:cxn ang="0">
                    <a:pos x="44" y="194"/>
                  </a:cxn>
                  <a:cxn ang="0">
                    <a:pos x="44" y="185"/>
                  </a:cxn>
                  <a:cxn ang="0">
                    <a:pos x="35" y="141"/>
                  </a:cxn>
                  <a:cxn ang="0">
                    <a:pos x="26" y="132"/>
                  </a:cxn>
                  <a:cxn ang="0">
                    <a:pos x="26" y="141"/>
                  </a:cxn>
                  <a:cxn ang="0">
                    <a:pos x="26" y="132"/>
                  </a:cxn>
                  <a:cxn ang="0">
                    <a:pos x="26" y="123"/>
                  </a:cxn>
                  <a:cxn ang="0">
                    <a:pos x="18" y="114"/>
                  </a:cxn>
                  <a:cxn ang="0">
                    <a:pos x="18" y="106"/>
                  </a:cxn>
                  <a:cxn ang="0">
                    <a:pos x="18" y="97"/>
                  </a:cxn>
                  <a:cxn ang="0">
                    <a:pos x="18" y="88"/>
                  </a:cxn>
                  <a:cxn ang="0">
                    <a:pos x="18" y="88"/>
                  </a:cxn>
                  <a:cxn ang="0">
                    <a:pos x="18" y="79"/>
                  </a:cxn>
                  <a:cxn ang="0">
                    <a:pos x="18" y="70"/>
                  </a:cxn>
                  <a:cxn ang="0">
                    <a:pos x="18" y="70"/>
                  </a:cxn>
                  <a:cxn ang="0">
                    <a:pos x="18" y="61"/>
                  </a:cxn>
                  <a:cxn ang="0">
                    <a:pos x="9" y="61"/>
                  </a:cxn>
                  <a:cxn ang="0">
                    <a:pos x="9" y="53"/>
                  </a:cxn>
                  <a:cxn ang="0">
                    <a:pos x="9" y="44"/>
                  </a:cxn>
                  <a:cxn ang="0">
                    <a:pos x="0" y="35"/>
                  </a:cxn>
                  <a:cxn ang="0">
                    <a:pos x="0" y="35"/>
                  </a:cxn>
                  <a:cxn ang="0">
                    <a:pos x="0" y="26"/>
                  </a:cxn>
                  <a:cxn ang="0">
                    <a:pos x="0" y="26"/>
                  </a:cxn>
                </a:cxnLst>
                <a:rect l="0" t="0" r="r" b="b"/>
                <a:pathLst>
                  <a:path w="106" h="194">
                    <a:moveTo>
                      <a:pt x="0" y="26"/>
                    </a:moveTo>
                    <a:lnTo>
                      <a:pt x="18" y="17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106" y="8"/>
                    </a:lnTo>
                    <a:lnTo>
                      <a:pt x="97" y="17"/>
                    </a:lnTo>
                    <a:lnTo>
                      <a:pt x="97" y="26"/>
                    </a:lnTo>
                    <a:lnTo>
                      <a:pt x="106" y="26"/>
                    </a:lnTo>
                    <a:lnTo>
                      <a:pt x="106" y="35"/>
                    </a:lnTo>
                    <a:lnTo>
                      <a:pt x="106" y="35"/>
                    </a:lnTo>
                    <a:lnTo>
                      <a:pt x="106" y="44"/>
                    </a:lnTo>
                    <a:lnTo>
                      <a:pt x="97" y="53"/>
                    </a:lnTo>
                    <a:lnTo>
                      <a:pt x="88" y="53"/>
                    </a:lnTo>
                    <a:lnTo>
                      <a:pt x="88" y="61"/>
                    </a:lnTo>
                    <a:lnTo>
                      <a:pt x="88" y="70"/>
                    </a:lnTo>
                    <a:lnTo>
                      <a:pt x="88" y="79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106"/>
                    </a:lnTo>
                    <a:lnTo>
                      <a:pt x="79" y="114"/>
                    </a:lnTo>
                    <a:lnTo>
                      <a:pt x="88" y="114"/>
                    </a:lnTo>
                    <a:lnTo>
                      <a:pt x="79" y="123"/>
                    </a:lnTo>
                    <a:lnTo>
                      <a:pt x="88" y="141"/>
                    </a:lnTo>
                    <a:lnTo>
                      <a:pt x="88" y="150"/>
                    </a:lnTo>
                    <a:lnTo>
                      <a:pt x="88" y="168"/>
                    </a:lnTo>
                    <a:lnTo>
                      <a:pt x="88" y="168"/>
                    </a:lnTo>
                    <a:lnTo>
                      <a:pt x="88" y="176"/>
                    </a:lnTo>
                    <a:lnTo>
                      <a:pt x="88" y="185"/>
                    </a:lnTo>
                    <a:lnTo>
                      <a:pt x="97" y="185"/>
                    </a:lnTo>
                    <a:lnTo>
                      <a:pt x="53" y="194"/>
                    </a:lnTo>
                    <a:lnTo>
                      <a:pt x="44" y="194"/>
                    </a:lnTo>
                    <a:lnTo>
                      <a:pt x="44" y="185"/>
                    </a:lnTo>
                    <a:lnTo>
                      <a:pt x="35" y="141"/>
                    </a:lnTo>
                    <a:lnTo>
                      <a:pt x="26" y="132"/>
                    </a:lnTo>
                    <a:lnTo>
                      <a:pt x="26" y="141"/>
                    </a:lnTo>
                    <a:lnTo>
                      <a:pt x="26" y="132"/>
                    </a:lnTo>
                    <a:lnTo>
                      <a:pt x="26" y="123"/>
                    </a:lnTo>
                    <a:lnTo>
                      <a:pt x="18" y="114"/>
                    </a:lnTo>
                    <a:lnTo>
                      <a:pt x="18" y="106"/>
                    </a:lnTo>
                    <a:lnTo>
                      <a:pt x="18" y="97"/>
                    </a:lnTo>
                    <a:lnTo>
                      <a:pt x="18" y="88"/>
                    </a:lnTo>
                    <a:lnTo>
                      <a:pt x="18" y="88"/>
                    </a:lnTo>
                    <a:lnTo>
                      <a:pt x="18" y="79"/>
                    </a:lnTo>
                    <a:lnTo>
                      <a:pt x="18" y="70"/>
                    </a:lnTo>
                    <a:lnTo>
                      <a:pt x="18" y="70"/>
                    </a:lnTo>
                    <a:lnTo>
                      <a:pt x="18" y="61"/>
                    </a:lnTo>
                    <a:lnTo>
                      <a:pt x="9" y="61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2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Freeform 25"/>
              <p:cNvSpPr/>
              <p:nvPr/>
            </p:nvSpPr>
            <p:spPr bwMode="auto">
              <a:xfrm>
                <a:off x="1555638" y="2414138"/>
                <a:ext cx="460180" cy="593001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70" y="0"/>
                  </a:cxn>
                  <a:cxn ang="0">
                    <a:pos x="88" y="8"/>
                  </a:cxn>
                  <a:cxn ang="0">
                    <a:pos x="176" y="17"/>
                  </a:cxn>
                  <a:cxn ang="0">
                    <a:pos x="238" y="26"/>
                  </a:cxn>
                  <a:cxn ang="0">
                    <a:pos x="229" y="106"/>
                  </a:cxn>
                  <a:cxn ang="0">
                    <a:pos x="343" y="123"/>
                  </a:cxn>
                  <a:cxn ang="0">
                    <a:pos x="308" y="442"/>
                  </a:cxn>
                  <a:cxn ang="0">
                    <a:pos x="220" y="433"/>
                  </a:cxn>
                  <a:cxn ang="0">
                    <a:pos x="141" y="415"/>
                  </a:cxn>
                  <a:cxn ang="0">
                    <a:pos x="53" y="406"/>
                  </a:cxn>
                  <a:cxn ang="0">
                    <a:pos x="0" y="397"/>
                  </a:cxn>
                </a:cxnLst>
                <a:rect l="0" t="0" r="r" b="b"/>
                <a:pathLst>
                  <a:path w="343" h="442">
                    <a:moveTo>
                      <a:pt x="0" y="397"/>
                    </a:moveTo>
                    <a:lnTo>
                      <a:pt x="70" y="0"/>
                    </a:lnTo>
                    <a:lnTo>
                      <a:pt x="88" y="8"/>
                    </a:lnTo>
                    <a:lnTo>
                      <a:pt x="176" y="17"/>
                    </a:lnTo>
                    <a:lnTo>
                      <a:pt x="238" y="26"/>
                    </a:lnTo>
                    <a:lnTo>
                      <a:pt x="229" y="106"/>
                    </a:lnTo>
                    <a:lnTo>
                      <a:pt x="343" y="123"/>
                    </a:lnTo>
                    <a:lnTo>
                      <a:pt x="308" y="442"/>
                    </a:lnTo>
                    <a:lnTo>
                      <a:pt x="220" y="433"/>
                    </a:lnTo>
                    <a:lnTo>
                      <a:pt x="141" y="415"/>
                    </a:lnTo>
                    <a:lnTo>
                      <a:pt x="53" y="406"/>
                    </a:lnTo>
                    <a:lnTo>
                      <a:pt x="0" y="39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26"/>
              <p:cNvSpPr/>
              <p:nvPr/>
            </p:nvSpPr>
            <p:spPr bwMode="auto">
              <a:xfrm>
                <a:off x="1555638" y="2414138"/>
                <a:ext cx="460180" cy="593001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70" y="0"/>
                  </a:cxn>
                  <a:cxn ang="0">
                    <a:pos x="88" y="8"/>
                  </a:cxn>
                  <a:cxn ang="0">
                    <a:pos x="176" y="17"/>
                  </a:cxn>
                  <a:cxn ang="0">
                    <a:pos x="238" y="26"/>
                  </a:cxn>
                  <a:cxn ang="0">
                    <a:pos x="229" y="106"/>
                  </a:cxn>
                  <a:cxn ang="0">
                    <a:pos x="343" y="123"/>
                  </a:cxn>
                  <a:cxn ang="0">
                    <a:pos x="308" y="442"/>
                  </a:cxn>
                  <a:cxn ang="0">
                    <a:pos x="220" y="433"/>
                  </a:cxn>
                  <a:cxn ang="0">
                    <a:pos x="141" y="415"/>
                  </a:cxn>
                  <a:cxn ang="0">
                    <a:pos x="53" y="406"/>
                  </a:cxn>
                  <a:cxn ang="0">
                    <a:pos x="0" y="397"/>
                  </a:cxn>
                </a:cxnLst>
                <a:rect l="0" t="0" r="r" b="b"/>
                <a:pathLst>
                  <a:path w="343" h="442">
                    <a:moveTo>
                      <a:pt x="0" y="397"/>
                    </a:moveTo>
                    <a:lnTo>
                      <a:pt x="70" y="0"/>
                    </a:lnTo>
                    <a:lnTo>
                      <a:pt x="88" y="8"/>
                    </a:lnTo>
                    <a:lnTo>
                      <a:pt x="176" y="17"/>
                    </a:lnTo>
                    <a:lnTo>
                      <a:pt x="238" y="26"/>
                    </a:lnTo>
                    <a:lnTo>
                      <a:pt x="229" y="106"/>
                    </a:lnTo>
                    <a:lnTo>
                      <a:pt x="343" y="123"/>
                    </a:lnTo>
                    <a:lnTo>
                      <a:pt x="308" y="442"/>
                    </a:lnTo>
                    <a:lnTo>
                      <a:pt x="220" y="433"/>
                    </a:lnTo>
                    <a:lnTo>
                      <a:pt x="141" y="415"/>
                    </a:lnTo>
                    <a:lnTo>
                      <a:pt x="53" y="406"/>
                    </a:lnTo>
                    <a:lnTo>
                      <a:pt x="0" y="39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39"/>
              <p:cNvSpPr/>
              <p:nvPr/>
            </p:nvSpPr>
            <p:spPr bwMode="auto">
              <a:xfrm>
                <a:off x="3538570" y="3007139"/>
                <a:ext cx="720457" cy="260277"/>
              </a:xfrm>
              <a:custGeom>
                <a:avLst/>
                <a:gdLst/>
                <a:ahLst/>
                <a:cxnLst>
                  <a:cxn ang="0">
                    <a:pos x="0" y="194"/>
                  </a:cxn>
                  <a:cxn ang="0">
                    <a:pos x="9" y="185"/>
                  </a:cxn>
                  <a:cxn ang="0">
                    <a:pos x="18" y="176"/>
                  </a:cxn>
                  <a:cxn ang="0">
                    <a:pos x="18" y="159"/>
                  </a:cxn>
                  <a:cxn ang="0">
                    <a:pos x="9" y="159"/>
                  </a:cxn>
                  <a:cxn ang="0">
                    <a:pos x="18" y="159"/>
                  </a:cxn>
                  <a:cxn ang="0">
                    <a:pos x="18" y="150"/>
                  </a:cxn>
                  <a:cxn ang="0">
                    <a:pos x="27" y="141"/>
                  </a:cxn>
                  <a:cxn ang="0">
                    <a:pos x="27" y="132"/>
                  </a:cxn>
                  <a:cxn ang="0">
                    <a:pos x="27" y="132"/>
                  </a:cxn>
                  <a:cxn ang="0">
                    <a:pos x="35" y="123"/>
                  </a:cxn>
                  <a:cxn ang="0">
                    <a:pos x="35" y="115"/>
                  </a:cxn>
                  <a:cxn ang="0">
                    <a:pos x="35" y="106"/>
                  </a:cxn>
                  <a:cxn ang="0">
                    <a:pos x="44" y="97"/>
                  </a:cxn>
                  <a:cxn ang="0">
                    <a:pos x="44" y="88"/>
                  </a:cxn>
                  <a:cxn ang="0">
                    <a:pos x="44" y="79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141" y="62"/>
                  </a:cxn>
                  <a:cxn ang="0">
                    <a:pos x="132" y="44"/>
                  </a:cxn>
                  <a:cxn ang="0">
                    <a:pos x="150" y="44"/>
                  </a:cxn>
                  <a:cxn ang="0">
                    <a:pos x="203" y="44"/>
                  </a:cxn>
                  <a:cxn ang="0">
                    <a:pos x="264" y="35"/>
                  </a:cxn>
                  <a:cxn ang="0">
                    <a:pos x="308" y="26"/>
                  </a:cxn>
                  <a:cxn ang="0">
                    <a:pos x="361" y="26"/>
                  </a:cxn>
                  <a:cxn ang="0">
                    <a:pos x="405" y="26"/>
                  </a:cxn>
                  <a:cxn ang="0">
                    <a:pos x="431" y="17"/>
                  </a:cxn>
                  <a:cxn ang="0">
                    <a:pos x="484" y="8"/>
                  </a:cxn>
                  <a:cxn ang="0">
                    <a:pos x="528" y="0"/>
                  </a:cxn>
                  <a:cxn ang="0">
                    <a:pos x="528" y="8"/>
                  </a:cxn>
                  <a:cxn ang="0">
                    <a:pos x="528" y="26"/>
                  </a:cxn>
                  <a:cxn ang="0">
                    <a:pos x="519" y="26"/>
                  </a:cxn>
                  <a:cxn ang="0">
                    <a:pos x="511" y="44"/>
                  </a:cxn>
                  <a:cxn ang="0">
                    <a:pos x="502" y="44"/>
                  </a:cxn>
                  <a:cxn ang="0">
                    <a:pos x="493" y="53"/>
                  </a:cxn>
                  <a:cxn ang="0">
                    <a:pos x="484" y="62"/>
                  </a:cxn>
                  <a:cxn ang="0">
                    <a:pos x="475" y="62"/>
                  </a:cxn>
                  <a:cxn ang="0">
                    <a:pos x="467" y="62"/>
                  </a:cxn>
                  <a:cxn ang="0">
                    <a:pos x="467" y="70"/>
                  </a:cxn>
                  <a:cxn ang="0">
                    <a:pos x="458" y="79"/>
                  </a:cxn>
                  <a:cxn ang="0">
                    <a:pos x="431" y="97"/>
                  </a:cxn>
                  <a:cxn ang="0">
                    <a:pos x="414" y="106"/>
                  </a:cxn>
                  <a:cxn ang="0">
                    <a:pos x="405" y="115"/>
                  </a:cxn>
                  <a:cxn ang="0">
                    <a:pos x="396" y="123"/>
                  </a:cxn>
                  <a:cxn ang="0">
                    <a:pos x="387" y="132"/>
                  </a:cxn>
                  <a:cxn ang="0">
                    <a:pos x="361" y="159"/>
                  </a:cxn>
                  <a:cxn ang="0">
                    <a:pos x="229" y="168"/>
                  </a:cxn>
                  <a:cxn ang="0">
                    <a:pos x="141" y="176"/>
                  </a:cxn>
                  <a:cxn ang="0">
                    <a:pos x="88" y="185"/>
                  </a:cxn>
                </a:cxnLst>
                <a:rect l="0" t="0" r="r" b="b"/>
                <a:pathLst>
                  <a:path w="537" h="194">
                    <a:moveTo>
                      <a:pt x="0" y="194"/>
                    </a:moveTo>
                    <a:lnTo>
                      <a:pt x="0" y="194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8" y="150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1"/>
                    </a:lnTo>
                    <a:lnTo>
                      <a:pt x="27" y="141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35" y="123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06"/>
                    </a:lnTo>
                    <a:lnTo>
                      <a:pt x="35" y="97"/>
                    </a:lnTo>
                    <a:lnTo>
                      <a:pt x="44" y="97"/>
                    </a:lnTo>
                    <a:lnTo>
                      <a:pt x="35" y="88"/>
                    </a:lnTo>
                    <a:lnTo>
                      <a:pt x="44" y="88"/>
                    </a:lnTo>
                    <a:lnTo>
                      <a:pt x="44" y="79"/>
                    </a:lnTo>
                    <a:lnTo>
                      <a:pt x="44" y="79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3" y="70"/>
                    </a:lnTo>
                    <a:lnTo>
                      <a:pt x="141" y="62"/>
                    </a:lnTo>
                    <a:lnTo>
                      <a:pt x="141" y="53"/>
                    </a:lnTo>
                    <a:lnTo>
                      <a:pt x="132" y="44"/>
                    </a:lnTo>
                    <a:lnTo>
                      <a:pt x="141" y="44"/>
                    </a:lnTo>
                    <a:lnTo>
                      <a:pt x="150" y="44"/>
                    </a:lnTo>
                    <a:lnTo>
                      <a:pt x="176" y="44"/>
                    </a:lnTo>
                    <a:lnTo>
                      <a:pt x="203" y="44"/>
                    </a:lnTo>
                    <a:lnTo>
                      <a:pt x="238" y="35"/>
                    </a:lnTo>
                    <a:lnTo>
                      <a:pt x="264" y="35"/>
                    </a:lnTo>
                    <a:lnTo>
                      <a:pt x="299" y="35"/>
                    </a:lnTo>
                    <a:lnTo>
                      <a:pt x="308" y="26"/>
                    </a:lnTo>
                    <a:lnTo>
                      <a:pt x="343" y="26"/>
                    </a:lnTo>
                    <a:lnTo>
                      <a:pt x="361" y="26"/>
                    </a:lnTo>
                    <a:lnTo>
                      <a:pt x="379" y="26"/>
                    </a:lnTo>
                    <a:lnTo>
                      <a:pt x="405" y="26"/>
                    </a:lnTo>
                    <a:lnTo>
                      <a:pt x="405" y="17"/>
                    </a:lnTo>
                    <a:lnTo>
                      <a:pt x="431" y="17"/>
                    </a:lnTo>
                    <a:lnTo>
                      <a:pt x="440" y="17"/>
                    </a:lnTo>
                    <a:lnTo>
                      <a:pt x="484" y="8"/>
                    </a:lnTo>
                    <a:lnTo>
                      <a:pt x="511" y="8"/>
                    </a:lnTo>
                    <a:lnTo>
                      <a:pt x="528" y="0"/>
                    </a:lnTo>
                    <a:lnTo>
                      <a:pt x="537" y="0"/>
                    </a:lnTo>
                    <a:lnTo>
                      <a:pt x="528" y="8"/>
                    </a:lnTo>
                    <a:lnTo>
                      <a:pt x="528" y="17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19" y="26"/>
                    </a:lnTo>
                    <a:lnTo>
                      <a:pt x="519" y="44"/>
                    </a:lnTo>
                    <a:lnTo>
                      <a:pt x="511" y="44"/>
                    </a:lnTo>
                    <a:lnTo>
                      <a:pt x="511" y="44"/>
                    </a:lnTo>
                    <a:lnTo>
                      <a:pt x="502" y="44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484" y="62"/>
                    </a:lnTo>
                    <a:lnTo>
                      <a:pt x="484" y="62"/>
                    </a:lnTo>
                    <a:lnTo>
                      <a:pt x="475" y="53"/>
                    </a:lnTo>
                    <a:lnTo>
                      <a:pt x="475" y="62"/>
                    </a:lnTo>
                    <a:lnTo>
                      <a:pt x="475" y="62"/>
                    </a:lnTo>
                    <a:lnTo>
                      <a:pt x="467" y="62"/>
                    </a:lnTo>
                    <a:lnTo>
                      <a:pt x="467" y="62"/>
                    </a:lnTo>
                    <a:lnTo>
                      <a:pt x="467" y="70"/>
                    </a:lnTo>
                    <a:lnTo>
                      <a:pt x="458" y="79"/>
                    </a:lnTo>
                    <a:lnTo>
                      <a:pt x="458" y="79"/>
                    </a:lnTo>
                    <a:lnTo>
                      <a:pt x="449" y="88"/>
                    </a:lnTo>
                    <a:lnTo>
                      <a:pt x="431" y="97"/>
                    </a:lnTo>
                    <a:lnTo>
                      <a:pt x="431" y="106"/>
                    </a:lnTo>
                    <a:lnTo>
                      <a:pt x="414" y="106"/>
                    </a:lnTo>
                    <a:lnTo>
                      <a:pt x="405" y="106"/>
                    </a:lnTo>
                    <a:lnTo>
                      <a:pt x="405" y="115"/>
                    </a:lnTo>
                    <a:lnTo>
                      <a:pt x="405" y="115"/>
                    </a:lnTo>
                    <a:lnTo>
                      <a:pt x="396" y="123"/>
                    </a:lnTo>
                    <a:lnTo>
                      <a:pt x="396" y="132"/>
                    </a:lnTo>
                    <a:lnTo>
                      <a:pt x="387" y="132"/>
                    </a:lnTo>
                    <a:lnTo>
                      <a:pt x="387" y="150"/>
                    </a:lnTo>
                    <a:lnTo>
                      <a:pt x="361" y="159"/>
                    </a:lnTo>
                    <a:lnTo>
                      <a:pt x="299" y="159"/>
                    </a:lnTo>
                    <a:lnTo>
                      <a:pt x="229" y="168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88" y="185"/>
                    </a:lnTo>
                    <a:lnTo>
                      <a:pt x="0" y="19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6" name="Freeform 40"/>
              <p:cNvSpPr/>
              <p:nvPr/>
            </p:nvSpPr>
            <p:spPr bwMode="auto">
              <a:xfrm>
                <a:off x="3538570" y="3007139"/>
                <a:ext cx="720457" cy="260277"/>
              </a:xfrm>
              <a:custGeom>
                <a:avLst/>
                <a:gdLst/>
                <a:ahLst/>
                <a:cxnLst>
                  <a:cxn ang="0">
                    <a:pos x="0" y="194"/>
                  </a:cxn>
                  <a:cxn ang="0">
                    <a:pos x="9" y="185"/>
                  </a:cxn>
                  <a:cxn ang="0">
                    <a:pos x="18" y="176"/>
                  </a:cxn>
                  <a:cxn ang="0">
                    <a:pos x="18" y="159"/>
                  </a:cxn>
                  <a:cxn ang="0">
                    <a:pos x="9" y="159"/>
                  </a:cxn>
                  <a:cxn ang="0">
                    <a:pos x="18" y="159"/>
                  </a:cxn>
                  <a:cxn ang="0">
                    <a:pos x="18" y="150"/>
                  </a:cxn>
                  <a:cxn ang="0">
                    <a:pos x="27" y="141"/>
                  </a:cxn>
                  <a:cxn ang="0">
                    <a:pos x="27" y="132"/>
                  </a:cxn>
                  <a:cxn ang="0">
                    <a:pos x="27" y="132"/>
                  </a:cxn>
                  <a:cxn ang="0">
                    <a:pos x="35" y="123"/>
                  </a:cxn>
                  <a:cxn ang="0">
                    <a:pos x="35" y="115"/>
                  </a:cxn>
                  <a:cxn ang="0">
                    <a:pos x="35" y="106"/>
                  </a:cxn>
                  <a:cxn ang="0">
                    <a:pos x="44" y="97"/>
                  </a:cxn>
                  <a:cxn ang="0">
                    <a:pos x="44" y="88"/>
                  </a:cxn>
                  <a:cxn ang="0">
                    <a:pos x="44" y="79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141" y="62"/>
                  </a:cxn>
                  <a:cxn ang="0">
                    <a:pos x="132" y="44"/>
                  </a:cxn>
                  <a:cxn ang="0">
                    <a:pos x="150" y="44"/>
                  </a:cxn>
                  <a:cxn ang="0">
                    <a:pos x="203" y="44"/>
                  </a:cxn>
                  <a:cxn ang="0">
                    <a:pos x="264" y="35"/>
                  </a:cxn>
                  <a:cxn ang="0">
                    <a:pos x="308" y="26"/>
                  </a:cxn>
                  <a:cxn ang="0">
                    <a:pos x="361" y="26"/>
                  </a:cxn>
                  <a:cxn ang="0">
                    <a:pos x="405" y="26"/>
                  </a:cxn>
                  <a:cxn ang="0">
                    <a:pos x="431" y="17"/>
                  </a:cxn>
                  <a:cxn ang="0">
                    <a:pos x="484" y="8"/>
                  </a:cxn>
                  <a:cxn ang="0">
                    <a:pos x="528" y="0"/>
                  </a:cxn>
                  <a:cxn ang="0">
                    <a:pos x="528" y="8"/>
                  </a:cxn>
                  <a:cxn ang="0">
                    <a:pos x="528" y="26"/>
                  </a:cxn>
                  <a:cxn ang="0">
                    <a:pos x="519" y="26"/>
                  </a:cxn>
                  <a:cxn ang="0">
                    <a:pos x="511" y="44"/>
                  </a:cxn>
                  <a:cxn ang="0">
                    <a:pos x="502" y="44"/>
                  </a:cxn>
                  <a:cxn ang="0">
                    <a:pos x="493" y="53"/>
                  </a:cxn>
                  <a:cxn ang="0">
                    <a:pos x="484" y="62"/>
                  </a:cxn>
                  <a:cxn ang="0">
                    <a:pos x="475" y="62"/>
                  </a:cxn>
                  <a:cxn ang="0">
                    <a:pos x="467" y="62"/>
                  </a:cxn>
                  <a:cxn ang="0">
                    <a:pos x="467" y="70"/>
                  </a:cxn>
                  <a:cxn ang="0">
                    <a:pos x="458" y="79"/>
                  </a:cxn>
                  <a:cxn ang="0">
                    <a:pos x="431" y="97"/>
                  </a:cxn>
                  <a:cxn ang="0">
                    <a:pos x="414" y="106"/>
                  </a:cxn>
                  <a:cxn ang="0">
                    <a:pos x="405" y="115"/>
                  </a:cxn>
                  <a:cxn ang="0">
                    <a:pos x="396" y="123"/>
                  </a:cxn>
                  <a:cxn ang="0">
                    <a:pos x="387" y="132"/>
                  </a:cxn>
                  <a:cxn ang="0">
                    <a:pos x="361" y="159"/>
                  </a:cxn>
                  <a:cxn ang="0">
                    <a:pos x="229" y="168"/>
                  </a:cxn>
                  <a:cxn ang="0">
                    <a:pos x="141" y="176"/>
                  </a:cxn>
                  <a:cxn ang="0">
                    <a:pos x="88" y="185"/>
                  </a:cxn>
                </a:cxnLst>
                <a:rect l="0" t="0" r="r" b="b"/>
                <a:pathLst>
                  <a:path w="537" h="194">
                    <a:moveTo>
                      <a:pt x="0" y="194"/>
                    </a:moveTo>
                    <a:lnTo>
                      <a:pt x="0" y="194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8" y="150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1"/>
                    </a:lnTo>
                    <a:lnTo>
                      <a:pt x="27" y="141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35" y="123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06"/>
                    </a:lnTo>
                    <a:lnTo>
                      <a:pt x="35" y="97"/>
                    </a:lnTo>
                    <a:lnTo>
                      <a:pt x="44" y="97"/>
                    </a:lnTo>
                    <a:lnTo>
                      <a:pt x="35" y="88"/>
                    </a:lnTo>
                    <a:lnTo>
                      <a:pt x="44" y="88"/>
                    </a:lnTo>
                    <a:lnTo>
                      <a:pt x="44" y="79"/>
                    </a:lnTo>
                    <a:lnTo>
                      <a:pt x="44" y="79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3" y="70"/>
                    </a:lnTo>
                    <a:lnTo>
                      <a:pt x="141" y="62"/>
                    </a:lnTo>
                    <a:lnTo>
                      <a:pt x="141" y="53"/>
                    </a:lnTo>
                    <a:lnTo>
                      <a:pt x="132" y="44"/>
                    </a:lnTo>
                    <a:lnTo>
                      <a:pt x="141" y="44"/>
                    </a:lnTo>
                    <a:lnTo>
                      <a:pt x="150" y="44"/>
                    </a:lnTo>
                    <a:lnTo>
                      <a:pt x="176" y="44"/>
                    </a:lnTo>
                    <a:lnTo>
                      <a:pt x="203" y="44"/>
                    </a:lnTo>
                    <a:lnTo>
                      <a:pt x="238" y="35"/>
                    </a:lnTo>
                    <a:lnTo>
                      <a:pt x="264" y="35"/>
                    </a:lnTo>
                    <a:lnTo>
                      <a:pt x="299" y="35"/>
                    </a:lnTo>
                    <a:lnTo>
                      <a:pt x="308" y="26"/>
                    </a:lnTo>
                    <a:lnTo>
                      <a:pt x="343" y="26"/>
                    </a:lnTo>
                    <a:lnTo>
                      <a:pt x="361" y="26"/>
                    </a:lnTo>
                    <a:lnTo>
                      <a:pt x="379" y="26"/>
                    </a:lnTo>
                    <a:lnTo>
                      <a:pt x="405" y="26"/>
                    </a:lnTo>
                    <a:lnTo>
                      <a:pt x="405" y="17"/>
                    </a:lnTo>
                    <a:lnTo>
                      <a:pt x="431" y="17"/>
                    </a:lnTo>
                    <a:lnTo>
                      <a:pt x="440" y="17"/>
                    </a:lnTo>
                    <a:lnTo>
                      <a:pt x="484" y="8"/>
                    </a:lnTo>
                    <a:lnTo>
                      <a:pt x="511" y="8"/>
                    </a:lnTo>
                    <a:lnTo>
                      <a:pt x="528" y="0"/>
                    </a:lnTo>
                    <a:lnTo>
                      <a:pt x="537" y="0"/>
                    </a:lnTo>
                    <a:lnTo>
                      <a:pt x="528" y="8"/>
                    </a:lnTo>
                    <a:lnTo>
                      <a:pt x="528" y="17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19" y="26"/>
                    </a:lnTo>
                    <a:lnTo>
                      <a:pt x="519" y="44"/>
                    </a:lnTo>
                    <a:lnTo>
                      <a:pt x="511" y="44"/>
                    </a:lnTo>
                    <a:lnTo>
                      <a:pt x="511" y="44"/>
                    </a:lnTo>
                    <a:lnTo>
                      <a:pt x="502" y="44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484" y="62"/>
                    </a:lnTo>
                    <a:lnTo>
                      <a:pt x="484" y="62"/>
                    </a:lnTo>
                    <a:lnTo>
                      <a:pt x="475" y="53"/>
                    </a:lnTo>
                    <a:lnTo>
                      <a:pt x="475" y="62"/>
                    </a:lnTo>
                    <a:lnTo>
                      <a:pt x="475" y="62"/>
                    </a:lnTo>
                    <a:lnTo>
                      <a:pt x="467" y="62"/>
                    </a:lnTo>
                    <a:lnTo>
                      <a:pt x="467" y="62"/>
                    </a:lnTo>
                    <a:lnTo>
                      <a:pt x="467" y="70"/>
                    </a:lnTo>
                    <a:lnTo>
                      <a:pt x="458" y="79"/>
                    </a:lnTo>
                    <a:lnTo>
                      <a:pt x="458" y="79"/>
                    </a:lnTo>
                    <a:lnTo>
                      <a:pt x="449" y="88"/>
                    </a:lnTo>
                    <a:lnTo>
                      <a:pt x="431" y="97"/>
                    </a:lnTo>
                    <a:lnTo>
                      <a:pt x="431" y="106"/>
                    </a:lnTo>
                    <a:lnTo>
                      <a:pt x="414" y="106"/>
                    </a:lnTo>
                    <a:lnTo>
                      <a:pt x="405" y="106"/>
                    </a:lnTo>
                    <a:lnTo>
                      <a:pt x="405" y="115"/>
                    </a:lnTo>
                    <a:lnTo>
                      <a:pt x="405" y="115"/>
                    </a:lnTo>
                    <a:lnTo>
                      <a:pt x="396" y="123"/>
                    </a:lnTo>
                    <a:lnTo>
                      <a:pt x="396" y="132"/>
                    </a:lnTo>
                    <a:lnTo>
                      <a:pt x="387" y="132"/>
                    </a:lnTo>
                    <a:lnTo>
                      <a:pt x="387" y="150"/>
                    </a:lnTo>
                    <a:lnTo>
                      <a:pt x="361" y="159"/>
                    </a:lnTo>
                    <a:lnTo>
                      <a:pt x="299" y="159"/>
                    </a:lnTo>
                    <a:lnTo>
                      <a:pt x="229" y="168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88" y="185"/>
                    </a:lnTo>
                    <a:lnTo>
                      <a:pt x="0" y="194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7" name="Freeform 41"/>
              <p:cNvSpPr/>
              <p:nvPr/>
            </p:nvSpPr>
            <p:spPr bwMode="auto">
              <a:xfrm>
                <a:off x="4140962" y="3149352"/>
                <a:ext cx="425298" cy="331383"/>
              </a:xfrm>
              <a:custGeom>
                <a:avLst/>
                <a:gdLst/>
                <a:ahLst/>
                <a:cxnLst>
                  <a:cxn ang="0">
                    <a:pos x="35" y="26"/>
                  </a:cxn>
                  <a:cxn ang="0">
                    <a:pos x="62" y="17"/>
                  </a:cxn>
                  <a:cxn ang="0">
                    <a:pos x="141" y="0"/>
                  </a:cxn>
                  <a:cxn ang="0">
                    <a:pos x="158" y="17"/>
                  </a:cxn>
                  <a:cxn ang="0">
                    <a:pos x="158" y="26"/>
                  </a:cxn>
                  <a:cxn ang="0">
                    <a:pos x="317" y="70"/>
                  </a:cxn>
                  <a:cxn ang="0">
                    <a:pos x="299" y="88"/>
                  </a:cxn>
                  <a:cxn ang="0">
                    <a:pos x="290" y="132"/>
                  </a:cxn>
                  <a:cxn ang="0">
                    <a:pos x="281" y="115"/>
                  </a:cxn>
                  <a:cxn ang="0">
                    <a:pos x="281" y="132"/>
                  </a:cxn>
                  <a:cxn ang="0">
                    <a:pos x="281" y="141"/>
                  </a:cxn>
                  <a:cxn ang="0">
                    <a:pos x="281" y="150"/>
                  </a:cxn>
                  <a:cxn ang="0">
                    <a:pos x="264" y="150"/>
                  </a:cxn>
                  <a:cxn ang="0">
                    <a:pos x="264" y="168"/>
                  </a:cxn>
                  <a:cxn ang="0">
                    <a:pos x="246" y="177"/>
                  </a:cxn>
                  <a:cxn ang="0">
                    <a:pos x="246" y="177"/>
                  </a:cxn>
                  <a:cxn ang="0">
                    <a:pos x="246" y="185"/>
                  </a:cxn>
                  <a:cxn ang="0">
                    <a:pos x="229" y="194"/>
                  </a:cxn>
                  <a:cxn ang="0">
                    <a:pos x="229" y="203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1" y="221"/>
                  </a:cxn>
                  <a:cxn ang="0">
                    <a:pos x="211" y="221"/>
                  </a:cxn>
                  <a:cxn ang="0">
                    <a:pos x="202" y="221"/>
                  </a:cxn>
                  <a:cxn ang="0">
                    <a:pos x="194" y="212"/>
                  </a:cxn>
                  <a:cxn ang="0">
                    <a:pos x="202" y="230"/>
                  </a:cxn>
                  <a:cxn ang="0">
                    <a:pos x="194" y="238"/>
                  </a:cxn>
                  <a:cxn ang="0">
                    <a:pos x="194" y="247"/>
                  </a:cxn>
                  <a:cxn ang="0">
                    <a:pos x="176" y="247"/>
                  </a:cxn>
                  <a:cxn ang="0">
                    <a:pos x="176" y="230"/>
                  </a:cxn>
                  <a:cxn ang="0">
                    <a:pos x="167" y="212"/>
                  </a:cxn>
                  <a:cxn ang="0">
                    <a:pos x="150" y="203"/>
                  </a:cxn>
                  <a:cxn ang="0">
                    <a:pos x="141" y="185"/>
                  </a:cxn>
                  <a:cxn ang="0">
                    <a:pos x="123" y="168"/>
                  </a:cxn>
                  <a:cxn ang="0">
                    <a:pos x="114" y="159"/>
                  </a:cxn>
                  <a:cxn ang="0">
                    <a:pos x="106" y="150"/>
                  </a:cxn>
                  <a:cxn ang="0">
                    <a:pos x="97" y="141"/>
                  </a:cxn>
                  <a:cxn ang="0">
                    <a:pos x="88" y="124"/>
                  </a:cxn>
                  <a:cxn ang="0">
                    <a:pos x="62" y="115"/>
                  </a:cxn>
                  <a:cxn ang="0">
                    <a:pos x="35" y="88"/>
                  </a:cxn>
                  <a:cxn ang="0">
                    <a:pos x="26" y="79"/>
                  </a:cxn>
                  <a:cxn ang="0">
                    <a:pos x="0" y="62"/>
                  </a:cxn>
                  <a:cxn ang="0">
                    <a:pos x="9" y="44"/>
                  </a:cxn>
                </a:cxnLst>
                <a:rect l="0" t="0" r="r" b="b"/>
                <a:pathLst>
                  <a:path w="317" h="247">
                    <a:moveTo>
                      <a:pt x="18" y="35"/>
                    </a:moveTo>
                    <a:lnTo>
                      <a:pt x="26" y="26"/>
                    </a:lnTo>
                    <a:lnTo>
                      <a:pt x="35" y="26"/>
                    </a:lnTo>
                    <a:lnTo>
                      <a:pt x="44" y="17"/>
                    </a:lnTo>
                    <a:lnTo>
                      <a:pt x="53" y="17"/>
                    </a:lnTo>
                    <a:lnTo>
                      <a:pt x="62" y="17"/>
                    </a:lnTo>
                    <a:lnTo>
                      <a:pt x="62" y="9"/>
                    </a:lnTo>
                    <a:lnTo>
                      <a:pt x="123" y="9"/>
                    </a:lnTo>
                    <a:lnTo>
                      <a:pt x="141" y="0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229" y="17"/>
                    </a:lnTo>
                    <a:lnTo>
                      <a:pt x="317" y="70"/>
                    </a:lnTo>
                    <a:lnTo>
                      <a:pt x="317" y="70"/>
                    </a:lnTo>
                    <a:lnTo>
                      <a:pt x="317" y="79"/>
                    </a:lnTo>
                    <a:lnTo>
                      <a:pt x="308" y="79"/>
                    </a:lnTo>
                    <a:lnTo>
                      <a:pt x="299" y="88"/>
                    </a:lnTo>
                    <a:lnTo>
                      <a:pt x="290" y="115"/>
                    </a:lnTo>
                    <a:lnTo>
                      <a:pt x="290" y="115"/>
                    </a:lnTo>
                    <a:lnTo>
                      <a:pt x="290" y="132"/>
                    </a:lnTo>
                    <a:lnTo>
                      <a:pt x="281" y="132"/>
                    </a:lnTo>
                    <a:lnTo>
                      <a:pt x="281" y="124"/>
                    </a:lnTo>
                    <a:lnTo>
                      <a:pt x="281" y="115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81" y="132"/>
                    </a:lnTo>
                    <a:lnTo>
                      <a:pt x="281" y="132"/>
                    </a:lnTo>
                    <a:lnTo>
                      <a:pt x="290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50"/>
                    </a:lnTo>
                    <a:lnTo>
                      <a:pt x="273" y="150"/>
                    </a:lnTo>
                    <a:lnTo>
                      <a:pt x="273" y="159"/>
                    </a:lnTo>
                    <a:lnTo>
                      <a:pt x="264" y="150"/>
                    </a:lnTo>
                    <a:lnTo>
                      <a:pt x="264" y="159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46" y="177"/>
                    </a:lnTo>
                    <a:lnTo>
                      <a:pt x="246" y="168"/>
                    </a:lnTo>
                    <a:lnTo>
                      <a:pt x="246" y="168"/>
                    </a:lnTo>
                    <a:lnTo>
                      <a:pt x="246" y="177"/>
                    </a:lnTo>
                    <a:lnTo>
                      <a:pt x="246" y="177"/>
                    </a:lnTo>
                    <a:lnTo>
                      <a:pt x="246" y="185"/>
                    </a:lnTo>
                    <a:lnTo>
                      <a:pt x="246" y="185"/>
                    </a:lnTo>
                    <a:lnTo>
                      <a:pt x="246" y="194"/>
                    </a:lnTo>
                    <a:lnTo>
                      <a:pt x="237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11" y="203"/>
                    </a:lnTo>
                    <a:lnTo>
                      <a:pt x="202" y="212"/>
                    </a:lnTo>
                    <a:lnTo>
                      <a:pt x="202" y="203"/>
                    </a:lnTo>
                    <a:lnTo>
                      <a:pt x="211" y="212"/>
                    </a:lnTo>
                    <a:lnTo>
                      <a:pt x="211" y="212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02" y="221"/>
                    </a:lnTo>
                    <a:lnTo>
                      <a:pt x="202" y="212"/>
                    </a:lnTo>
                    <a:lnTo>
                      <a:pt x="202" y="221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21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202" y="238"/>
                    </a:lnTo>
                    <a:lnTo>
                      <a:pt x="194" y="238"/>
                    </a:lnTo>
                    <a:lnTo>
                      <a:pt x="194" y="230"/>
                    </a:lnTo>
                    <a:lnTo>
                      <a:pt x="194" y="238"/>
                    </a:lnTo>
                    <a:lnTo>
                      <a:pt x="194" y="247"/>
                    </a:lnTo>
                    <a:lnTo>
                      <a:pt x="194" y="247"/>
                    </a:lnTo>
                    <a:lnTo>
                      <a:pt x="185" y="247"/>
                    </a:lnTo>
                    <a:lnTo>
                      <a:pt x="176" y="247"/>
                    </a:lnTo>
                    <a:lnTo>
                      <a:pt x="176" y="238"/>
                    </a:lnTo>
                    <a:lnTo>
                      <a:pt x="176" y="230"/>
                    </a:lnTo>
                    <a:lnTo>
                      <a:pt x="176" y="230"/>
                    </a:lnTo>
                    <a:lnTo>
                      <a:pt x="167" y="221"/>
                    </a:lnTo>
                    <a:lnTo>
                      <a:pt x="167" y="221"/>
                    </a:lnTo>
                    <a:lnTo>
                      <a:pt x="167" y="212"/>
                    </a:lnTo>
                    <a:lnTo>
                      <a:pt x="158" y="212"/>
                    </a:lnTo>
                    <a:lnTo>
                      <a:pt x="150" y="203"/>
                    </a:lnTo>
                    <a:lnTo>
                      <a:pt x="150" y="203"/>
                    </a:lnTo>
                    <a:lnTo>
                      <a:pt x="150" y="194"/>
                    </a:lnTo>
                    <a:lnTo>
                      <a:pt x="150" y="194"/>
                    </a:lnTo>
                    <a:lnTo>
                      <a:pt x="141" y="185"/>
                    </a:lnTo>
                    <a:lnTo>
                      <a:pt x="141" y="177"/>
                    </a:lnTo>
                    <a:lnTo>
                      <a:pt x="132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14" y="159"/>
                    </a:lnTo>
                    <a:lnTo>
                      <a:pt x="114" y="159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41"/>
                    </a:lnTo>
                    <a:lnTo>
                      <a:pt x="97" y="141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24"/>
                    </a:lnTo>
                    <a:lnTo>
                      <a:pt x="79" y="124"/>
                    </a:lnTo>
                    <a:lnTo>
                      <a:pt x="70" y="115"/>
                    </a:lnTo>
                    <a:lnTo>
                      <a:pt x="62" y="115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35" y="88"/>
                    </a:lnTo>
                    <a:lnTo>
                      <a:pt x="35" y="79"/>
                    </a:lnTo>
                    <a:lnTo>
                      <a:pt x="35" y="70"/>
                    </a:lnTo>
                    <a:lnTo>
                      <a:pt x="26" y="79"/>
                    </a:lnTo>
                    <a:lnTo>
                      <a:pt x="18" y="70"/>
                    </a:lnTo>
                    <a:lnTo>
                      <a:pt x="9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3"/>
                    </a:lnTo>
                    <a:lnTo>
                      <a:pt x="9" y="44"/>
                    </a:lnTo>
                    <a:lnTo>
                      <a:pt x="18" y="3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8" name="Freeform 42"/>
              <p:cNvSpPr/>
              <p:nvPr/>
            </p:nvSpPr>
            <p:spPr bwMode="auto">
              <a:xfrm>
                <a:off x="4140962" y="3149352"/>
                <a:ext cx="425298" cy="331383"/>
              </a:xfrm>
              <a:custGeom>
                <a:avLst/>
                <a:gdLst/>
                <a:ahLst/>
                <a:cxnLst>
                  <a:cxn ang="0">
                    <a:pos x="35" y="26"/>
                  </a:cxn>
                  <a:cxn ang="0">
                    <a:pos x="62" y="17"/>
                  </a:cxn>
                  <a:cxn ang="0">
                    <a:pos x="141" y="0"/>
                  </a:cxn>
                  <a:cxn ang="0">
                    <a:pos x="158" y="17"/>
                  </a:cxn>
                  <a:cxn ang="0">
                    <a:pos x="158" y="26"/>
                  </a:cxn>
                  <a:cxn ang="0">
                    <a:pos x="317" y="70"/>
                  </a:cxn>
                  <a:cxn ang="0">
                    <a:pos x="299" y="88"/>
                  </a:cxn>
                  <a:cxn ang="0">
                    <a:pos x="290" y="132"/>
                  </a:cxn>
                  <a:cxn ang="0">
                    <a:pos x="281" y="115"/>
                  </a:cxn>
                  <a:cxn ang="0">
                    <a:pos x="281" y="132"/>
                  </a:cxn>
                  <a:cxn ang="0">
                    <a:pos x="281" y="141"/>
                  </a:cxn>
                  <a:cxn ang="0">
                    <a:pos x="281" y="150"/>
                  </a:cxn>
                  <a:cxn ang="0">
                    <a:pos x="264" y="150"/>
                  </a:cxn>
                  <a:cxn ang="0">
                    <a:pos x="264" y="168"/>
                  </a:cxn>
                  <a:cxn ang="0">
                    <a:pos x="246" y="177"/>
                  </a:cxn>
                  <a:cxn ang="0">
                    <a:pos x="246" y="177"/>
                  </a:cxn>
                  <a:cxn ang="0">
                    <a:pos x="246" y="185"/>
                  </a:cxn>
                  <a:cxn ang="0">
                    <a:pos x="229" y="194"/>
                  </a:cxn>
                  <a:cxn ang="0">
                    <a:pos x="229" y="203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1" y="221"/>
                  </a:cxn>
                  <a:cxn ang="0">
                    <a:pos x="211" y="221"/>
                  </a:cxn>
                  <a:cxn ang="0">
                    <a:pos x="202" y="221"/>
                  </a:cxn>
                  <a:cxn ang="0">
                    <a:pos x="194" y="212"/>
                  </a:cxn>
                  <a:cxn ang="0">
                    <a:pos x="202" y="230"/>
                  </a:cxn>
                  <a:cxn ang="0">
                    <a:pos x="194" y="238"/>
                  </a:cxn>
                  <a:cxn ang="0">
                    <a:pos x="194" y="247"/>
                  </a:cxn>
                  <a:cxn ang="0">
                    <a:pos x="176" y="247"/>
                  </a:cxn>
                  <a:cxn ang="0">
                    <a:pos x="176" y="230"/>
                  </a:cxn>
                  <a:cxn ang="0">
                    <a:pos x="167" y="212"/>
                  </a:cxn>
                  <a:cxn ang="0">
                    <a:pos x="150" y="203"/>
                  </a:cxn>
                  <a:cxn ang="0">
                    <a:pos x="141" y="185"/>
                  </a:cxn>
                  <a:cxn ang="0">
                    <a:pos x="123" y="168"/>
                  </a:cxn>
                  <a:cxn ang="0">
                    <a:pos x="114" y="159"/>
                  </a:cxn>
                  <a:cxn ang="0">
                    <a:pos x="106" y="150"/>
                  </a:cxn>
                  <a:cxn ang="0">
                    <a:pos x="97" y="141"/>
                  </a:cxn>
                  <a:cxn ang="0">
                    <a:pos x="88" y="124"/>
                  </a:cxn>
                  <a:cxn ang="0">
                    <a:pos x="62" y="115"/>
                  </a:cxn>
                  <a:cxn ang="0">
                    <a:pos x="35" y="88"/>
                  </a:cxn>
                  <a:cxn ang="0">
                    <a:pos x="26" y="79"/>
                  </a:cxn>
                  <a:cxn ang="0">
                    <a:pos x="0" y="62"/>
                  </a:cxn>
                  <a:cxn ang="0">
                    <a:pos x="9" y="44"/>
                  </a:cxn>
                </a:cxnLst>
                <a:rect l="0" t="0" r="r" b="b"/>
                <a:pathLst>
                  <a:path w="317" h="247">
                    <a:moveTo>
                      <a:pt x="18" y="35"/>
                    </a:moveTo>
                    <a:lnTo>
                      <a:pt x="26" y="26"/>
                    </a:lnTo>
                    <a:lnTo>
                      <a:pt x="35" y="26"/>
                    </a:lnTo>
                    <a:lnTo>
                      <a:pt x="44" y="17"/>
                    </a:lnTo>
                    <a:lnTo>
                      <a:pt x="53" y="17"/>
                    </a:lnTo>
                    <a:lnTo>
                      <a:pt x="62" y="17"/>
                    </a:lnTo>
                    <a:lnTo>
                      <a:pt x="62" y="9"/>
                    </a:lnTo>
                    <a:lnTo>
                      <a:pt x="123" y="9"/>
                    </a:lnTo>
                    <a:lnTo>
                      <a:pt x="141" y="0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229" y="17"/>
                    </a:lnTo>
                    <a:lnTo>
                      <a:pt x="317" y="70"/>
                    </a:lnTo>
                    <a:lnTo>
                      <a:pt x="317" y="70"/>
                    </a:lnTo>
                    <a:lnTo>
                      <a:pt x="317" y="79"/>
                    </a:lnTo>
                    <a:lnTo>
                      <a:pt x="308" y="79"/>
                    </a:lnTo>
                    <a:lnTo>
                      <a:pt x="299" y="88"/>
                    </a:lnTo>
                    <a:lnTo>
                      <a:pt x="290" y="115"/>
                    </a:lnTo>
                    <a:lnTo>
                      <a:pt x="290" y="115"/>
                    </a:lnTo>
                    <a:lnTo>
                      <a:pt x="290" y="132"/>
                    </a:lnTo>
                    <a:lnTo>
                      <a:pt x="281" y="132"/>
                    </a:lnTo>
                    <a:lnTo>
                      <a:pt x="281" y="124"/>
                    </a:lnTo>
                    <a:lnTo>
                      <a:pt x="281" y="115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81" y="132"/>
                    </a:lnTo>
                    <a:lnTo>
                      <a:pt x="281" y="132"/>
                    </a:lnTo>
                    <a:lnTo>
                      <a:pt x="290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50"/>
                    </a:lnTo>
                    <a:lnTo>
                      <a:pt x="273" y="150"/>
                    </a:lnTo>
                    <a:lnTo>
                      <a:pt x="273" y="159"/>
                    </a:lnTo>
                    <a:lnTo>
                      <a:pt x="264" y="150"/>
                    </a:lnTo>
                    <a:lnTo>
                      <a:pt x="264" y="159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46" y="177"/>
                    </a:lnTo>
                    <a:lnTo>
                      <a:pt x="246" y="168"/>
                    </a:lnTo>
                    <a:lnTo>
                      <a:pt x="246" y="168"/>
                    </a:lnTo>
                    <a:lnTo>
                      <a:pt x="246" y="177"/>
                    </a:lnTo>
                    <a:lnTo>
                      <a:pt x="246" y="177"/>
                    </a:lnTo>
                    <a:lnTo>
                      <a:pt x="246" y="185"/>
                    </a:lnTo>
                    <a:lnTo>
                      <a:pt x="246" y="185"/>
                    </a:lnTo>
                    <a:lnTo>
                      <a:pt x="246" y="194"/>
                    </a:lnTo>
                    <a:lnTo>
                      <a:pt x="237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11" y="203"/>
                    </a:lnTo>
                    <a:lnTo>
                      <a:pt x="202" y="212"/>
                    </a:lnTo>
                    <a:lnTo>
                      <a:pt x="202" y="203"/>
                    </a:lnTo>
                    <a:lnTo>
                      <a:pt x="211" y="212"/>
                    </a:lnTo>
                    <a:lnTo>
                      <a:pt x="211" y="212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02" y="221"/>
                    </a:lnTo>
                    <a:lnTo>
                      <a:pt x="202" y="212"/>
                    </a:lnTo>
                    <a:lnTo>
                      <a:pt x="202" y="221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21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202" y="238"/>
                    </a:lnTo>
                    <a:lnTo>
                      <a:pt x="194" y="238"/>
                    </a:lnTo>
                    <a:lnTo>
                      <a:pt x="194" y="230"/>
                    </a:lnTo>
                    <a:lnTo>
                      <a:pt x="194" y="238"/>
                    </a:lnTo>
                    <a:lnTo>
                      <a:pt x="194" y="247"/>
                    </a:lnTo>
                    <a:lnTo>
                      <a:pt x="194" y="247"/>
                    </a:lnTo>
                    <a:lnTo>
                      <a:pt x="185" y="247"/>
                    </a:lnTo>
                    <a:lnTo>
                      <a:pt x="176" y="247"/>
                    </a:lnTo>
                    <a:lnTo>
                      <a:pt x="176" y="238"/>
                    </a:lnTo>
                    <a:lnTo>
                      <a:pt x="176" y="230"/>
                    </a:lnTo>
                    <a:lnTo>
                      <a:pt x="176" y="230"/>
                    </a:lnTo>
                    <a:lnTo>
                      <a:pt x="167" y="221"/>
                    </a:lnTo>
                    <a:lnTo>
                      <a:pt x="167" y="221"/>
                    </a:lnTo>
                    <a:lnTo>
                      <a:pt x="167" y="212"/>
                    </a:lnTo>
                    <a:lnTo>
                      <a:pt x="158" y="212"/>
                    </a:lnTo>
                    <a:lnTo>
                      <a:pt x="150" y="203"/>
                    </a:lnTo>
                    <a:lnTo>
                      <a:pt x="150" y="203"/>
                    </a:lnTo>
                    <a:lnTo>
                      <a:pt x="150" y="194"/>
                    </a:lnTo>
                    <a:lnTo>
                      <a:pt x="150" y="194"/>
                    </a:lnTo>
                    <a:lnTo>
                      <a:pt x="141" y="185"/>
                    </a:lnTo>
                    <a:lnTo>
                      <a:pt x="141" y="177"/>
                    </a:lnTo>
                    <a:lnTo>
                      <a:pt x="132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14" y="159"/>
                    </a:lnTo>
                    <a:lnTo>
                      <a:pt x="114" y="159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41"/>
                    </a:lnTo>
                    <a:lnTo>
                      <a:pt x="97" y="141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24"/>
                    </a:lnTo>
                    <a:lnTo>
                      <a:pt x="79" y="124"/>
                    </a:lnTo>
                    <a:lnTo>
                      <a:pt x="70" y="115"/>
                    </a:lnTo>
                    <a:lnTo>
                      <a:pt x="62" y="115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35" y="88"/>
                    </a:lnTo>
                    <a:lnTo>
                      <a:pt x="35" y="79"/>
                    </a:lnTo>
                    <a:lnTo>
                      <a:pt x="35" y="70"/>
                    </a:lnTo>
                    <a:lnTo>
                      <a:pt x="26" y="79"/>
                    </a:lnTo>
                    <a:lnTo>
                      <a:pt x="18" y="70"/>
                    </a:lnTo>
                    <a:lnTo>
                      <a:pt x="9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3"/>
                    </a:lnTo>
                    <a:lnTo>
                      <a:pt x="9" y="44"/>
                    </a:lnTo>
                    <a:lnTo>
                      <a:pt x="18" y="35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43"/>
              <p:cNvSpPr/>
              <p:nvPr/>
            </p:nvSpPr>
            <p:spPr bwMode="auto">
              <a:xfrm>
                <a:off x="2429040" y="2093489"/>
                <a:ext cx="578244" cy="391756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9" y="79"/>
                  </a:cxn>
                  <a:cxn ang="0">
                    <a:pos x="18" y="71"/>
                  </a:cxn>
                  <a:cxn ang="0">
                    <a:pos x="18" y="0"/>
                  </a:cxn>
                  <a:cxn ang="0">
                    <a:pos x="115" y="9"/>
                  </a:cxn>
                  <a:cxn ang="0">
                    <a:pos x="229" y="17"/>
                  </a:cxn>
                  <a:cxn ang="0">
                    <a:pos x="326" y="17"/>
                  </a:cxn>
                  <a:cxn ang="0">
                    <a:pos x="431" y="17"/>
                  </a:cxn>
                  <a:cxn ang="0">
                    <a:pos x="422" y="26"/>
                  </a:cxn>
                  <a:cxn ang="0">
                    <a:pos x="422" y="35"/>
                  </a:cxn>
                  <a:cxn ang="0">
                    <a:pos x="414" y="35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22" y="62"/>
                  </a:cxn>
                  <a:cxn ang="0">
                    <a:pos x="422" y="62"/>
                  </a:cxn>
                  <a:cxn ang="0">
                    <a:pos x="431" y="62"/>
                  </a:cxn>
                  <a:cxn ang="0">
                    <a:pos x="431" y="71"/>
                  </a:cxn>
                  <a:cxn ang="0">
                    <a:pos x="431" y="212"/>
                  </a:cxn>
                  <a:cxn ang="0">
                    <a:pos x="422" y="212"/>
                  </a:cxn>
                  <a:cxn ang="0">
                    <a:pos x="431" y="212"/>
                  </a:cxn>
                  <a:cxn ang="0">
                    <a:pos x="431" y="221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9"/>
                  </a:cxn>
                  <a:cxn ang="0">
                    <a:pos x="431" y="239"/>
                  </a:cxn>
                  <a:cxn ang="0">
                    <a:pos x="431" y="247"/>
                  </a:cxn>
                  <a:cxn ang="0">
                    <a:pos x="431" y="256"/>
                  </a:cxn>
                  <a:cxn ang="0">
                    <a:pos x="431" y="265"/>
                  </a:cxn>
                  <a:cxn ang="0">
                    <a:pos x="431" y="265"/>
                  </a:cxn>
                  <a:cxn ang="0">
                    <a:pos x="422" y="265"/>
                  </a:cxn>
                  <a:cxn ang="0">
                    <a:pos x="422" y="274"/>
                  </a:cxn>
                  <a:cxn ang="0">
                    <a:pos x="431" y="274"/>
                  </a:cxn>
                  <a:cxn ang="0">
                    <a:pos x="431" y="292"/>
                  </a:cxn>
                  <a:cxn ang="0">
                    <a:pos x="431" y="283"/>
                  </a:cxn>
                  <a:cxn ang="0">
                    <a:pos x="422" y="283"/>
                  </a:cxn>
                  <a:cxn ang="0">
                    <a:pos x="422" y="274"/>
                  </a:cxn>
                  <a:cxn ang="0">
                    <a:pos x="414" y="274"/>
                  </a:cxn>
                  <a:cxn ang="0">
                    <a:pos x="414" y="274"/>
                  </a:cxn>
                  <a:cxn ang="0">
                    <a:pos x="405" y="274"/>
                  </a:cxn>
                  <a:cxn ang="0">
                    <a:pos x="405" y="265"/>
                  </a:cxn>
                  <a:cxn ang="0">
                    <a:pos x="405" y="265"/>
                  </a:cxn>
                  <a:cxn ang="0">
                    <a:pos x="396" y="265"/>
                  </a:cxn>
                  <a:cxn ang="0">
                    <a:pos x="387" y="256"/>
                  </a:cxn>
                  <a:cxn ang="0">
                    <a:pos x="361" y="265"/>
                  </a:cxn>
                  <a:cxn ang="0">
                    <a:pos x="352" y="256"/>
                  </a:cxn>
                  <a:cxn ang="0">
                    <a:pos x="352" y="265"/>
                  </a:cxn>
                  <a:cxn ang="0">
                    <a:pos x="343" y="265"/>
                  </a:cxn>
                  <a:cxn ang="0">
                    <a:pos x="326" y="256"/>
                  </a:cxn>
                  <a:cxn ang="0">
                    <a:pos x="317" y="247"/>
                  </a:cxn>
                  <a:cxn ang="0">
                    <a:pos x="255" y="247"/>
                  </a:cxn>
                  <a:cxn ang="0">
                    <a:pos x="159" y="247"/>
                  </a:cxn>
                  <a:cxn ang="0">
                    <a:pos x="62" y="239"/>
                  </a:cxn>
                  <a:cxn ang="0">
                    <a:pos x="0" y="239"/>
                  </a:cxn>
                </a:cxnLst>
                <a:rect l="0" t="0" r="r" b="b"/>
                <a:pathLst>
                  <a:path w="431" h="292">
                    <a:moveTo>
                      <a:pt x="0" y="239"/>
                    </a:moveTo>
                    <a:lnTo>
                      <a:pt x="9" y="79"/>
                    </a:lnTo>
                    <a:lnTo>
                      <a:pt x="18" y="71"/>
                    </a:lnTo>
                    <a:lnTo>
                      <a:pt x="18" y="0"/>
                    </a:lnTo>
                    <a:lnTo>
                      <a:pt x="115" y="9"/>
                    </a:lnTo>
                    <a:lnTo>
                      <a:pt x="229" y="17"/>
                    </a:lnTo>
                    <a:lnTo>
                      <a:pt x="326" y="17"/>
                    </a:lnTo>
                    <a:lnTo>
                      <a:pt x="431" y="17"/>
                    </a:lnTo>
                    <a:lnTo>
                      <a:pt x="422" y="26"/>
                    </a:lnTo>
                    <a:lnTo>
                      <a:pt x="422" y="35"/>
                    </a:lnTo>
                    <a:lnTo>
                      <a:pt x="414" y="35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22" y="62"/>
                    </a:lnTo>
                    <a:lnTo>
                      <a:pt x="422" y="62"/>
                    </a:lnTo>
                    <a:lnTo>
                      <a:pt x="431" y="62"/>
                    </a:lnTo>
                    <a:lnTo>
                      <a:pt x="431" y="71"/>
                    </a:lnTo>
                    <a:lnTo>
                      <a:pt x="431" y="212"/>
                    </a:lnTo>
                    <a:lnTo>
                      <a:pt x="422" y="212"/>
                    </a:lnTo>
                    <a:lnTo>
                      <a:pt x="431" y="212"/>
                    </a:lnTo>
                    <a:lnTo>
                      <a:pt x="431" y="221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9"/>
                    </a:lnTo>
                    <a:lnTo>
                      <a:pt x="431" y="239"/>
                    </a:lnTo>
                    <a:lnTo>
                      <a:pt x="431" y="247"/>
                    </a:lnTo>
                    <a:lnTo>
                      <a:pt x="431" y="256"/>
                    </a:lnTo>
                    <a:lnTo>
                      <a:pt x="431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31" y="274"/>
                    </a:lnTo>
                    <a:lnTo>
                      <a:pt x="431" y="292"/>
                    </a:lnTo>
                    <a:lnTo>
                      <a:pt x="431" y="283"/>
                    </a:lnTo>
                    <a:lnTo>
                      <a:pt x="422" y="283"/>
                    </a:lnTo>
                    <a:lnTo>
                      <a:pt x="422" y="274"/>
                    </a:lnTo>
                    <a:lnTo>
                      <a:pt x="414" y="274"/>
                    </a:lnTo>
                    <a:lnTo>
                      <a:pt x="414" y="274"/>
                    </a:lnTo>
                    <a:lnTo>
                      <a:pt x="405" y="274"/>
                    </a:lnTo>
                    <a:lnTo>
                      <a:pt x="405" y="265"/>
                    </a:lnTo>
                    <a:lnTo>
                      <a:pt x="405" y="265"/>
                    </a:lnTo>
                    <a:lnTo>
                      <a:pt x="396" y="265"/>
                    </a:lnTo>
                    <a:lnTo>
                      <a:pt x="387" y="256"/>
                    </a:lnTo>
                    <a:lnTo>
                      <a:pt x="361" y="265"/>
                    </a:lnTo>
                    <a:lnTo>
                      <a:pt x="352" y="256"/>
                    </a:lnTo>
                    <a:lnTo>
                      <a:pt x="352" y="265"/>
                    </a:lnTo>
                    <a:lnTo>
                      <a:pt x="343" y="265"/>
                    </a:lnTo>
                    <a:lnTo>
                      <a:pt x="326" y="256"/>
                    </a:lnTo>
                    <a:lnTo>
                      <a:pt x="317" y="247"/>
                    </a:lnTo>
                    <a:lnTo>
                      <a:pt x="255" y="247"/>
                    </a:lnTo>
                    <a:lnTo>
                      <a:pt x="159" y="247"/>
                    </a:lnTo>
                    <a:lnTo>
                      <a:pt x="62" y="239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0" name="Freeform 44"/>
              <p:cNvSpPr/>
              <p:nvPr/>
            </p:nvSpPr>
            <p:spPr bwMode="auto">
              <a:xfrm>
                <a:off x="2429040" y="2093489"/>
                <a:ext cx="578244" cy="391756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9" y="79"/>
                  </a:cxn>
                  <a:cxn ang="0">
                    <a:pos x="18" y="71"/>
                  </a:cxn>
                  <a:cxn ang="0">
                    <a:pos x="18" y="0"/>
                  </a:cxn>
                  <a:cxn ang="0">
                    <a:pos x="115" y="9"/>
                  </a:cxn>
                  <a:cxn ang="0">
                    <a:pos x="229" y="17"/>
                  </a:cxn>
                  <a:cxn ang="0">
                    <a:pos x="326" y="17"/>
                  </a:cxn>
                  <a:cxn ang="0">
                    <a:pos x="431" y="17"/>
                  </a:cxn>
                  <a:cxn ang="0">
                    <a:pos x="422" y="26"/>
                  </a:cxn>
                  <a:cxn ang="0">
                    <a:pos x="422" y="35"/>
                  </a:cxn>
                  <a:cxn ang="0">
                    <a:pos x="414" y="35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22" y="62"/>
                  </a:cxn>
                  <a:cxn ang="0">
                    <a:pos x="422" y="62"/>
                  </a:cxn>
                  <a:cxn ang="0">
                    <a:pos x="431" y="62"/>
                  </a:cxn>
                  <a:cxn ang="0">
                    <a:pos x="431" y="71"/>
                  </a:cxn>
                  <a:cxn ang="0">
                    <a:pos x="431" y="212"/>
                  </a:cxn>
                  <a:cxn ang="0">
                    <a:pos x="422" y="212"/>
                  </a:cxn>
                  <a:cxn ang="0">
                    <a:pos x="431" y="212"/>
                  </a:cxn>
                  <a:cxn ang="0">
                    <a:pos x="431" y="221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9"/>
                  </a:cxn>
                  <a:cxn ang="0">
                    <a:pos x="431" y="239"/>
                  </a:cxn>
                  <a:cxn ang="0">
                    <a:pos x="431" y="247"/>
                  </a:cxn>
                  <a:cxn ang="0">
                    <a:pos x="431" y="256"/>
                  </a:cxn>
                  <a:cxn ang="0">
                    <a:pos x="431" y="265"/>
                  </a:cxn>
                  <a:cxn ang="0">
                    <a:pos x="431" y="265"/>
                  </a:cxn>
                  <a:cxn ang="0">
                    <a:pos x="422" y="265"/>
                  </a:cxn>
                  <a:cxn ang="0">
                    <a:pos x="422" y="274"/>
                  </a:cxn>
                  <a:cxn ang="0">
                    <a:pos x="431" y="274"/>
                  </a:cxn>
                  <a:cxn ang="0">
                    <a:pos x="431" y="292"/>
                  </a:cxn>
                  <a:cxn ang="0">
                    <a:pos x="431" y="283"/>
                  </a:cxn>
                  <a:cxn ang="0">
                    <a:pos x="422" y="283"/>
                  </a:cxn>
                  <a:cxn ang="0">
                    <a:pos x="422" y="274"/>
                  </a:cxn>
                  <a:cxn ang="0">
                    <a:pos x="414" y="274"/>
                  </a:cxn>
                  <a:cxn ang="0">
                    <a:pos x="414" y="274"/>
                  </a:cxn>
                  <a:cxn ang="0">
                    <a:pos x="405" y="274"/>
                  </a:cxn>
                  <a:cxn ang="0">
                    <a:pos x="405" y="265"/>
                  </a:cxn>
                  <a:cxn ang="0">
                    <a:pos x="405" y="265"/>
                  </a:cxn>
                  <a:cxn ang="0">
                    <a:pos x="396" y="265"/>
                  </a:cxn>
                  <a:cxn ang="0">
                    <a:pos x="387" y="256"/>
                  </a:cxn>
                  <a:cxn ang="0">
                    <a:pos x="361" y="265"/>
                  </a:cxn>
                  <a:cxn ang="0">
                    <a:pos x="352" y="256"/>
                  </a:cxn>
                  <a:cxn ang="0">
                    <a:pos x="352" y="265"/>
                  </a:cxn>
                  <a:cxn ang="0">
                    <a:pos x="343" y="265"/>
                  </a:cxn>
                  <a:cxn ang="0">
                    <a:pos x="326" y="256"/>
                  </a:cxn>
                  <a:cxn ang="0">
                    <a:pos x="317" y="247"/>
                  </a:cxn>
                  <a:cxn ang="0">
                    <a:pos x="255" y="247"/>
                  </a:cxn>
                  <a:cxn ang="0">
                    <a:pos x="159" y="247"/>
                  </a:cxn>
                  <a:cxn ang="0">
                    <a:pos x="62" y="239"/>
                  </a:cxn>
                  <a:cxn ang="0">
                    <a:pos x="0" y="239"/>
                  </a:cxn>
                </a:cxnLst>
                <a:rect l="0" t="0" r="r" b="b"/>
                <a:pathLst>
                  <a:path w="431" h="292">
                    <a:moveTo>
                      <a:pt x="0" y="239"/>
                    </a:moveTo>
                    <a:lnTo>
                      <a:pt x="9" y="79"/>
                    </a:lnTo>
                    <a:lnTo>
                      <a:pt x="18" y="71"/>
                    </a:lnTo>
                    <a:lnTo>
                      <a:pt x="18" y="0"/>
                    </a:lnTo>
                    <a:lnTo>
                      <a:pt x="115" y="9"/>
                    </a:lnTo>
                    <a:lnTo>
                      <a:pt x="229" y="17"/>
                    </a:lnTo>
                    <a:lnTo>
                      <a:pt x="326" y="17"/>
                    </a:lnTo>
                    <a:lnTo>
                      <a:pt x="431" y="17"/>
                    </a:lnTo>
                    <a:lnTo>
                      <a:pt x="422" y="26"/>
                    </a:lnTo>
                    <a:lnTo>
                      <a:pt x="422" y="35"/>
                    </a:lnTo>
                    <a:lnTo>
                      <a:pt x="414" y="35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22" y="62"/>
                    </a:lnTo>
                    <a:lnTo>
                      <a:pt x="422" y="62"/>
                    </a:lnTo>
                    <a:lnTo>
                      <a:pt x="431" y="62"/>
                    </a:lnTo>
                    <a:lnTo>
                      <a:pt x="431" y="71"/>
                    </a:lnTo>
                    <a:lnTo>
                      <a:pt x="431" y="212"/>
                    </a:lnTo>
                    <a:lnTo>
                      <a:pt x="422" y="212"/>
                    </a:lnTo>
                    <a:lnTo>
                      <a:pt x="431" y="212"/>
                    </a:lnTo>
                    <a:lnTo>
                      <a:pt x="431" y="221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9"/>
                    </a:lnTo>
                    <a:lnTo>
                      <a:pt x="431" y="239"/>
                    </a:lnTo>
                    <a:lnTo>
                      <a:pt x="431" y="247"/>
                    </a:lnTo>
                    <a:lnTo>
                      <a:pt x="431" y="256"/>
                    </a:lnTo>
                    <a:lnTo>
                      <a:pt x="431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31" y="274"/>
                    </a:lnTo>
                    <a:lnTo>
                      <a:pt x="431" y="292"/>
                    </a:lnTo>
                    <a:lnTo>
                      <a:pt x="431" y="283"/>
                    </a:lnTo>
                    <a:lnTo>
                      <a:pt x="422" y="283"/>
                    </a:lnTo>
                    <a:lnTo>
                      <a:pt x="422" y="274"/>
                    </a:lnTo>
                    <a:lnTo>
                      <a:pt x="414" y="274"/>
                    </a:lnTo>
                    <a:lnTo>
                      <a:pt x="414" y="274"/>
                    </a:lnTo>
                    <a:lnTo>
                      <a:pt x="405" y="274"/>
                    </a:lnTo>
                    <a:lnTo>
                      <a:pt x="405" y="265"/>
                    </a:lnTo>
                    <a:lnTo>
                      <a:pt x="405" y="265"/>
                    </a:lnTo>
                    <a:lnTo>
                      <a:pt x="396" y="265"/>
                    </a:lnTo>
                    <a:lnTo>
                      <a:pt x="387" y="256"/>
                    </a:lnTo>
                    <a:lnTo>
                      <a:pt x="361" y="265"/>
                    </a:lnTo>
                    <a:lnTo>
                      <a:pt x="352" y="256"/>
                    </a:lnTo>
                    <a:lnTo>
                      <a:pt x="352" y="265"/>
                    </a:lnTo>
                    <a:lnTo>
                      <a:pt x="343" y="265"/>
                    </a:lnTo>
                    <a:lnTo>
                      <a:pt x="326" y="256"/>
                    </a:lnTo>
                    <a:lnTo>
                      <a:pt x="317" y="247"/>
                    </a:lnTo>
                    <a:lnTo>
                      <a:pt x="255" y="247"/>
                    </a:lnTo>
                    <a:lnTo>
                      <a:pt x="159" y="247"/>
                    </a:lnTo>
                    <a:lnTo>
                      <a:pt x="62" y="239"/>
                    </a:lnTo>
                    <a:lnTo>
                      <a:pt x="0" y="23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1" name="Freeform 53"/>
              <p:cNvSpPr/>
              <p:nvPr/>
            </p:nvSpPr>
            <p:spPr bwMode="auto">
              <a:xfrm>
                <a:off x="871406" y="1809063"/>
                <a:ext cx="672158" cy="568852"/>
              </a:xfrm>
              <a:custGeom>
                <a:avLst/>
                <a:gdLst/>
                <a:ahLst/>
                <a:cxnLst>
                  <a:cxn ang="0">
                    <a:pos x="0" y="291"/>
                  </a:cxn>
                  <a:cxn ang="0">
                    <a:pos x="9" y="274"/>
                  </a:cxn>
                  <a:cxn ang="0">
                    <a:pos x="9" y="247"/>
                  </a:cxn>
                  <a:cxn ang="0">
                    <a:pos x="26" y="221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44" y="185"/>
                  </a:cxn>
                  <a:cxn ang="0">
                    <a:pos x="44" y="185"/>
                  </a:cxn>
                  <a:cxn ang="0">
                    <a:pos x="61" y="150"/>
                  </a:cxn>
                  <a:cxn ang="0">
                    <a:pos x="70" y="132"/>
                  </a:cxn>
                  <a:cxn ang="0">
                    <a:pos x="70" y="115"/>
                  </a:cxn>
                  <a:cxn ang="0">
                    <a:pos x="79" y="88"/>
                  </a:cxn>
                  <a:cxn ang="0">
                    <a:pos x="88" y="70"/>
                  </a:cxn>
                  <a:cxn ang="0">
                    <a:pos x="97" y="53"/>
                  </a:cxn>
                  <a:cxn ang="0">
                    <a:pos x="97" y="44"/>
                  </a:cxn>
                  <a:cxn ang="0">
                    <a:pos x="97" y="35"/>
                  </a:cxn>
                  <a:cxn ang="0">
                    <a:pos x="105" y="17"/>
                  </a:cxn>
                  <a:cxn ang="0">
                    <a:pos x="114" y="0"/>
                  </a:cxn>
                  <a:cxn ang="0">
                    <a:pos x="114" y="8"/>
                  </a:cxn>
                  <a:cxn ang="0">
                    <a:pos x="123" y="0"/>
                  </a:cxn>
                  <a:cxn ang="0">
                    <a:pos x="132" y="8"/>
                  </a:cxn>
                  <a:cxn ang="0">
                    <a:pos x="141" y="17"/>
                  </a:cxn>
                  <a:cxn ang="0">
                    <a:pos x="149" y="17"/>
                  </a:cxn>
                  <a:cxn ang="0">
                    <a:pos x="167" y="35"/>
                  </a:cxn>
                  <a:cxn ang="0">
                    <a:pos x="167" y="70"/>
                  </a:cxn>
                  <a:cxn ang="0">
                    <a:pos x="185" y="79"/>
                  </a:cxn>
                  <a:cxn ang="0">
                    <a:pos x="202" y="70"/>
                  </a:cxn>
                  <a:cxn ang="0">
                    <a:pos x="220" y="70"/>
                  </a:cxn>
                  <a:cxn ang="0">
                    <a:pos x="237" y="79"/>
                  </a:cxn>
                  <a:cxn ang="0">
                    <a:pos x="255" y="88"/>
                  </a:cxn>
                  <a:cxn ang="0">
                    <a:pos x="281" y="88"/>
                  </a:cxn>
                  <a:cxn ang="0">
                    <a:pos x="299" y="88"/>
                  </a:cxn>
                  <a:cxn ang="0">
                    <a:pos x="334" y="88"/>
                  </a:cxn>
                  <a:cxn ang="0">
                    <a:pos x="352" y="88"/>
                  </a:cxn>
                  <a:cxn ang="0">
                    <a:pos x="369" y="88"/>
                  </a:cxn>
                  <a:cxn ang="0">
                    <a:pos x="484" y="115"/>
                  </a:cxn>
                  <a:cxn ang="0">
                    <a:pos x="492" y="132"/>
                  </a:cxn>
                  <a:cxn ang="0">
                    <a:pos x="484" y="159"/>
                  </a:cxn>
                  <a:cxn ang="0">
                    <a:pos x="466" y="194"/>
                  </a:cxn>
                  <a:cxn ang="0">
                    <a:pos x="449" y="212"/>
                  </a:cxn>
                  <a:cxn ang="0">
                    <a:pos x="440" y="238"/>
                  </a:cxn>
                  <a:cxn ang="0">
                    <a:pos x="449" y="247"/>
                  </a:cxn>
                  <a:cxn ang="0">
                    <a:pos x="449" y="265"/>
                  </a:cxn>
                  <a:cxn ang="0">
                    <a:pos x="440" y="283"/>
                  </a:cxn>
                  <a:cxn ang="0">
                    <a:pos x="237" y="380"/>
                  </a:cxn>
                  <a:cxn ang="0">
                    <a:pos x="0" y="318"/>
                  </a:cxn>
                </a:cxnLst>
                <a:rect l="0" t="0" r="r" b="b"/>
                <a:pathLst>
                  <a:path w="501" h="424">
                    <a:moveTo>
                      <a:pt x="0" y="318"/>
                    </a:moveTo>
                    <a:lnTo>
                      <a:pt x="0" y="309"/>
                    </a:lnTo>
                    <a:lnTo>
                      <a:pt x="0" y="291"/>
                    </a:lnTo>
                    <a:lnTo>
                      <a:pt x="0" y="283"/>
                    </a:lnTo>
                    <a:lnTo>
                      <a:pt x="0" y="274"/>
                    </a:lnTo>
                    <a:lnTo>
                      <a:pt x="9" y="274"/>
                    </a:lnTo>
                    <a:lnTo>
                      <a:pt x="9" y="265"/>
                    </a:lnTo>
                    <a:lnTo>
                      <a:pt x="9" y="256"/>
                    </a:lnTo>
                    <a:lnTo>
                      <a:pt x="9" y="247"/>
                    </a:lnTo>
                    <a:lnTo>
                      <a:pt x="17" y="229"/>
                    </a:lnTo>
                    <a:lnTo>
                      <a:pt x="26" y="212"/>
                    </a:lnTo>
                    <a:lnTo>
                      <a:pt x="26" y="221"/>
                    </a:lnTo>
                    <a:lnTo>
                      <a:pt x="26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03"/>
                    </a:lnTo>
                    <a:lnTo>
                      <a:pt x="35" y="194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61" y="150"/>
                    </a:lnTo>
                    <a:lnTo>
                      <a:pt x="61" y="141"/>
                    </a:lnTo>
                    <a:lnTo>
                      <a:pt x="61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0" y="123"/>
                    </a:lnTo>
                    <a:lnTo>
                      <a:pt x="70" y="115"/>
                    </a:lnTo>
                    <a:lnTo>
                      <a:pt x="70" y="106"/>
                    </a:lnTo>
                    <a:lnTo>
                      <a:pt x="79" y="97"/>
                    </a:lnTo>
                    <a:lnTo>
                      <a:pt x="79" y="88"/>
                    </a:lnTo>
                    <a:lnTo>
                      <a:pt x="88" y="79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88" y="61"/>
                    </a:lnTo>
                    <a:lnTo>
                      <a:pt x="97" y="61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44"/>
                    </a:lnTo>
                    <a:lnTo>
                      <a:pt x="105" y="44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05" y="17"/>
                    </a:lnTo>
                    <a:lnTo>
                      <a:pt x="105" y="17"/>
                    </a:lnTo>
                    <a:lnTo>
                      <a:pt x="105" y="8"/>
                    </a:lnTo>
                    <a:lnTo>
                      <a:pt x="114" y="0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0"/>
                    </a:lnTo>
                    <a:lnTo>
                      <a:pt x="123" y="0"/>
                    </a:lnTo>
                    <a:lnTo>
                      <a:pt x="123" y="8"/>
                    </a:lnTo>
                    <a:lnTo>
                      <a:pt x="123" y="8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67" y="35"/>
                    </a:lnTo>
                    <a:lnTo>
                      <a:pt x="158" y="61"/>
                    </a:lnTo>
                    <a:lnTo>
                      <a:pt x="167" y="61"/>
                    </a:lnTo>
                    <a:lnTo>
                      <a:pt x="167" y="70"/>
                    </a:lnTo>
                    <a:lnTo>
                      <a:pt x="176" y="70"/>
                    </a:lnTo>
                    <a:lnTo>
                      <a:pt x="176" y="70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0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9" y="70"/>
                    </a:lnTo>
                    <a:lnTo>
                      <a:pt x="237" y="79"/>
                    </a:lnTo>
                    <a:lnTo>
                      <a:pt x="237" y="79"/>
                    </a:lnTo>
                    <a:lnTo>
                      <a:pt x="246" y="79"/>
                    </a:lnTo>
                    <a:lnTo>
                      <a:pt x="246" y="88"/>
                    </a:lnTo>
                    <a:lnTo>
                      <a:pt x="255" y="88"/>
                    </a:lnTo>
                    <a:lnTo>
                      <a:pt x="264" y="88"/>
                    </a:lnTo>
                    <a:lnTo>
                      <a:pt x="273" y="79"/>
                    </a:lnTo>
                    <a:lnTo>
                      <a:pt x="281" y="88"/>
                    </a:lnTo>
                    <a:lnTo>
                      <a:pt x="281" y="88"/>
                    </a:lnTo>
                    <a:lnTo>
                      <a:pt x="290" y="88"/>
                    </a:lnTo>
                    <a:lnTo>
                      <a:pt x="299" y="88"/>
                    </a:lnTo>
                    <a:lnTo>
                      <a:pt x="308" y="88"/>
                    </a:lnTo>
                    <a:lnTo>
                      <a:pt x="317" y="88"/>
                    </a:lnTo>
                    <a:lnTo>
                      <a:pt x="334" y="88"/>
                    </a:lnTo>
                    <a:lnTo>
                      <a:pt x="334" y="88"/>
                    </a:lnTo>
                    <a:lnTo>
                      <a:pt x="343" y="88"/>
                    </a:lnTo>
                    <a:lnTo>
                      <a:pt x="352" y="88"/>
                    </a:lnTo>
                    <a:lnTo>
                      <a:pt x="361" y="88"/>
                    </a:lnTo>
                    <a:lnTo>
                      <a:pt x="361" y="88"/>
                    </a:lnTo>
                    <a:lnTo>
                      <a:pt x="369" y="88"/>
                    </a:lnTo>
                    <a:lnTo>
                      <a:pt x="413" y="97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84" y="123"/>
                    </a:lnTo>
                    <a:lnTo>
                      <a:pt x="484" y="123"/>
                    </a:lnTo>
                    <a:lnTo>
                      <a:pt x="492" y="132"/>
                    </a:lnTo>
                    <a:lnTo>
                      <a:pt x="501" y="141"/>
                    </a:lnTo>
                    <a:lnTo>
                      <a:pt x="492" y="150"/>
                    </a:lnTo>
                    <a:lnTo>
                      <a:pt x="484" y="159"/>
                    </a:lnTo>
                    <a:lnTo>
                      <a:pt x="475" y="176"/>
                    </a:lnTo>
                    <a:lnTo>
                      <a:pt x="466" y="185"/>
                    </a:lnTo>
                    <a:lnTo>
                      <a:pt x="466" y="194"/>
                    </a:lnTo>
                    <a:lnTo>
                      <a:pt x="466" y="194"/>
                    </a:lnTo>
                    <a:lnTo>
                      <a:pt x="457" y="203"/>
                    </a:lnTo>
                    <a:lnTo>
                      <a:pt x="449" y="212"/>
                    </a:lnTo>
                    <a:lnTo>
                      <a:pt x="449" y="221"/>
                    </a:lnTo>
                    <a:lnTo>
                      <a:pt x="440" y="221"/>
                    </a:lnTo>
                    <a:lnTo>
                      <a:pt x="440" y="238"/>
                    </a:lnTo>
                    <a:lnTo>
                      <a:pt x="440" y="238"/>
                    </a:lnTo>
                    <a:lnTo>
                      <a:pt x="440" y="247"/>
                    </a:lnTo>
                    <a:lnTo>
                      <a:pt x="449" y="247"/>
                    </a:lnTo>
                    <a:lnTo>
                      <a:pt x="449" y="247"/>
                    </a:lnTo>
                    <a:lnTo>
                      <a:pt x="449" y="256"/>
                    </a:lnTo>
                    <a:lnTo>
                      <a:pt x="449" y="265"/>
                    </a:lnTo>
                    <a:lnTo>
                      <a:pt x="440" y="274"/>
                    </a:lnTo>
                    <a:lnTo>
                      <a:pt x="440" y="274"/>
                    </a:lnTo>
                    <a:lnTo>
                      <a:pt x="440" y="283"/>
                    </a:lnTo>
                    <a:lnTo>
                      <a:pt x="405" y="424"/>
                    </a:lnTo>
                    <a:lnTo>
                      <a:pt x="334" y="406"/>
                    </a:lnTo>
                    <a:lnTo>
                      <a:pt x="237" y="380"/>
                    </a:lnTo>
                    <a:lnTo>
                      <a:pt x="132" y="353"/>
                    </a:lnTo>
                    <a:lnTo>
                      <a:pt x="9" y="318"/>
                    </a:lnTo>
                    <a:lnTo>
                      <a:pt x="0" y="3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2" name="Freeform 54"/>
              <p:cNvSpPr/>
              <p:nvPr/>
            </p:nvSpPr>
            <p:spPr bwMode="auto">
              <a:xfrm>
                <a:off x="871406" y="1809063"/>
                <a:ext cx="672158" cy="568852"/>
              </a:xfrm>
              <a:custGeom>
                <a:avLst/>
                <a:gdLst/>
                <a:ahLst/>
                <a:cxnLst>
                  <a:cxn ang="0">
                    <a:pos x="0" y="291"/>
                  </a:cxn>
                  <a:cxn ang="0">
                    <a:pos x="9" y="274"/>
                  </a:cxn>
                  <a:cxn ang="0">
                    <a:pos x="9" y="247"/>
                  </a:cxn>
                  <a:cxn ang="0">
                    <a:pos x="26" y="221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44" y="185"/>
                  </a:cxn>
                  <a:cxn ang="0">
                    <a:pos x="44" y="185"/>
                  </a:cxn>
                  <a:cxn ang="0">
                    <a:pos x="61" y="150"/>
                  </a:cxn>
                  <a:cxn ang="0">
                    <a:pos x="70" y="132"/>
                  </a:cxn>
                  <a:cxn ang="0">
                    <a:pos x="70" y="115"/>
                  </a:cxn>
                  <a:cxn ang="0">
                    <a:pos x="79" y="88"/>
                  </a:cxn>
                  <a:cxn ang="0">
                    <a:pos x="88" y="70"/>
                  </a:cxn>
                  <a:cxn ang="0">
                    <a:pos x="97" y="53"/>
                  </a:cxn>
                  <a:cxn ang="0">
                    <a:pos x="97" y="44"/>
                  </a:cxn>
                  <a:cxn ang="0">
                    <a:pos x="97" y="35"/>
                  </a:cxn>
                  <a:cxn ang="0">
                    <a:pos x="105" y="17"/>
                  </a:cxn>
                  <a:cxn ang="0">
                    <a:pos x="114" y="0"/>
                  </a:cxn>
                  <a:cxn ang="0">
                    <a:pos x="114" y="8"/>
                  </a:cxn>
                  <a:cxn ang="0">
                    <a:pos x="123" y="0"/>
                  </a:cxn>
                  <a:cxn ang="0">
                    <a:pos x="132" y="8"/>
                  </a:cxn>
                  <a:cxn ang="0">
                    <a:pos x="141" y="17"/>
                  </a:cxn>
                  <a:cxn ang="0">
                    <a:pos x="149" y="17"/>
                  </a:cxn>
                  <a:cxn ang="0">
                    <a:pos x="167" y="35"/>
                  </a:cxn>
                  <a:cxn ang="0">
                    <a:pos x="167" y="70"/>
                  </a:cxn>
                  <a:cxn ang="0">
                    <a:pos x="185" y="79"/>
                  </a:cxn>
                  <a:cxn ang="0">
                    <a:pos x="202" y="70"/>
                  </a:cxn>
                  <a:cxn ang="0">
                    <a:pos x="220" y="70"/>
                  </a:cxn>
                  <a:cxn ang="0">
                    <a:pos x="237" y="79"/>
                  </a:cxn>
                  <a:cxn ang="0">
                    <a:pos x="255" y="88"/>
                  </a:cxn>
                  <a:cxn ang="0">
                    <a:pos x="281" y="88"/>
                  </a:cxn>
                  <a:cxn ang="0">
                    <a:pos x="299" y="88"/>
                  </a:cxn>
                  <a:cxn ang="0">
                    <a:pos x="334" y="88"/>
                  </a:cxn>
                  <a:cxn ang="0">
                    <a:pos x="352" y="88"/>
                  </a:cxn>
                  <a:cxn ang="0">
                    <a:pos x="369" y="88"/>
                  </a:cxn>
                  <a:cxn ang="0">
                    <a:pos x="484" y="115"/>
                  </a:cxn>
                  <a:cxn ang="0">
                    <a:pos x="492" y="132"/>
                  </a:cxn>
                  <a:cxn ang="0">
                    <a:pos x="484" y="159"/>
                  </a:cxn>
                  <a:cxn ang="0">
                    <a:pos x="466" y="194"/>
                  </a:cxn>
                  <a:cxn ang="0">
                    <a:pos x="449" y="212"/>
                  </a:cxn>
                  <a:cxn ang="0">
                    <a:pos x="440" y="238"/>
                  </a:cxn>
                  <a:cxn ang="0">
                    <a:pos x="449" y="247"/>
                  </a:cxn>
                  <a:cxn ang="0">
                    <a:pos x="449" y="265"/>
                  </a:cxn>
                  <a:cxn ang="0">
                    <a:pos x="440" y="283"/>
                  </a:cxn>
                  <a:cxn ang="0">
                    <a:pos x="237" y="380"/>
                  </a:cxn>
                  <a:cxn ang="0">
                    <a:pos x="0" y="318"/>
                  </a:cxn>
                </a:cxnLst>
                <a:rect l="0" t="0" r="r" b="b"/>
                <a:pathLst>
                  <a:path w="501" h="424">
                    <a:moveTo>
                      <a:pt x="0" y="318"/>
                    </a:moveTo>
                    <a:lnTo>
                      <a:pt x="0" y="309"/>
                    </a:lnTo>
                    <a:lnTo>
                      <a:pt x="0" y="291"/>
                    </a:lnTo>
                    <a:lnTo>
                      <a:pt x="0" y="283"/>
                    </a:lnTo>
                    <a:lnTo>
                      <a:pt x="0" y="274"/>
                    </a:lnTo>
                    <a:lnTo>
                      <a:pt x="9" y="274"/>
                    </a:lnTo>
                    <a:lnTo>
                      <a:pt x="9" y="265"/>
                    </a:lnTo>
                    <a:lnTo>
                      <a:pt x="9" y="256"/>
                    </a:lnTo>
                    <a:lnTo>
                      <a:pt x="9" y="247"/>
                    </a:lnTo>
                    <a:lnTo>
                      <a:pt x="17" y="229"/>
                    </a:lnTo>
                    <a:lnTo>
                      <a:pt x="26" y="212"/>
                    </a:lnTo>
                    <a:lnTo>
                      <a:pt x="26" y="221"/>
                    </a:lnTo>
                    <a:lnTo>
                      <a:pt x="26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03"/>
                    </a:lnTo>
                    <a:lnTo>
                      <a:pt x="35" y="194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61" y="150"/>
                    </a:lnTo>
                    <a:lnTo>
                      <a:pt x="61" y="141"/>
                    </a:lnTo>
                    <a:lnTo>
                      <a:pt x="61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0" y="123"/>
                    </a:lnTo>
                    <a:lnTo>
                      <a:pt x="70" y="115"/>
                    </a:lnTo>
                    <a:lnTo>
                      <a:pt x="70" y="106"/>
                    </a:lnTo>
                    <a:lnTo>
                      <a:pt x="79" y="97"/>
                    </a:lnTo>
                    <a:lnTo>
                      <a:pt x="79" y="88"/>
                    </a:lnTo>
                    <a:lnTo>
                      <a:pt x="88" y="79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88" y="61"/>
                    </a:lnTo>
                    <a:lnTo>
                      <a:pt x="97" y="61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44"/>
                    </a:lnTo>
                    <a:lnTo>
                      <a:pt x="105" y="44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05" y="17"/>
                    </a:lnTo>
                    <a:lnTo>
                      <a:pt x="105" y="17"/>
                    </a:lnTo>
                    <a:lnTo>
                      <a:pt x="105" y="8"/>
                    </a:lnTo>
                    <a:lnTo>
                      <a:pt x="114" y="0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0"/>
                    </a:lnTo>
                    <a:lnTo>
                      <a:pt x="123" y="0"/>
                    </a:lnTo>
                    <a:lnTo>
                      <a:pt x="123" y="8"/>
                    </a:lnTo>
                    <a:lnTo>
                      <a:pt x="123" y="8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67" y="35"/>
                    </a:lnTo>
                    <a:lnTo>
                      <a:pt x="158" y="61"/>
                    </a:lnTo>
                    <a:lnTo>
                      <a:pt x="167" y="61"/>
                    </a:lnTo>
                    <a:lnTo>
                      <a:pt x="167" y="70"/>
                    </a:lnTo>
                    <a:lnTo>
                      <a:pt x="176" y="70"/>
                    </a:lnTo>
                    <a:lnTo>
                      <a:pt x="176" y="70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0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9" y="70"/>
                    </a:lnTo>
                    <a:lnTo>
                      <a:pt x="237" y="79"/>
                    </a:lnTo>
                    <a:lnTo>
                      <a:pt x="237" y="79"/>
                    </a:lnTo>
                    <a:lnTo>
                      <a:pt x="246" y="79"/>
                    </a:lnTo>
                    <a:lnTo>
                      <a:pt x="246" y="88"/>
                    </a:lnTo>
                    <a:lnTo>
                      <a:pt x="255" y="88"/>
                    </a:lnTo>
                    <a:lnTo>
                      <a:pt x="264" y="88"/>
                    </a:lnTo>
                    <a:lnTo>
                      <a:pt x="273" y="79"/>
                    </a:lnTo>
                    <a:lnTo>
                      <a:pt x="281" y="88"/>
                    </a:lnTo>
                    <a:lnTo>
                      <a:pt x="281" y="88"/>
                    </a:lnTo>
                    <a:lnTo>
                      <a:pt x="290" y="88"/>
                    </a:lnTo>
                    <a:lnTo>
                      <a:pt x="299" y="88"/>
                    </a:lnTo>
                    <a:lnTo>
                      <a:pt x="308" y="88"/>
                    </a:lnTo>
                    <a:lnTo>
                      <a:pt x="317" y="88"/>
                    </a:lnTo>
                    <a:lnTo>
                      <a:pt x="334" y="88"/>
                    </a:lnTo>
                    <a:lnTo>
                      <a:pt x="334" y="88"/>
                    </a:lnTo>
                    <a:lnTo>
                      <a:pt x="343" y="88"/>
                    </a:lnTo>
                    <a:lnTo>
                      <a:pt x="352" y="88"/>
                    </a:lnTo>
                    <a:lnTo>
                      <a:pt x="361" y="88"/>
                    </a:lnTo>
                    <a:lnTo>
                      <a:pt x="361" y="88"/>
                    </a:lnTo>
                    <a:lnTo>
                      <a:pt x="369" y="88"/>
                    </a:lnTo>
                    <a:lnTo>
                      <a:pt x="413" y="97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84" y="123"/>
                    </a:lnTo>
                    <a:lnTo>
                      <a:pt x="484" y="123"/>
                    </a:lnTo>
                    <a:lnTo>
                      <a:pt x="492" y="132"/>
                    </a:lnTo>
                    <a:lnTo>
                      <a:pt x="501" y="141"/>
                    </a:lnTo>
                    <a:lnTo>
                      <a:pt x="492" y="150"/>
                    </a:lnTo>
                    <a:lnTo>
                      <a:pt x="484" y="159"/>
                    </a:lnTo>
                    <a:lnTo>
                      <a:pt x="475" y="176"/>
                    </a:lnTo>
                    <a:lnTo>
                      <a:pt x="466" y="185"/>
                    </a:lnTo>
                    <a:lnTo>
                      <a:pt x="466" y="194"/>
                    </a:lnTo>
                    <a:lnTo>
                      <a:pt x="466" y="194"/>
                    </a:lnTo>
                    <a:lnTo>
                      <a:pt x="457" y="203"/>
                    </a:lnTo>
                    <a:lnTo>
                      <a:pt x="449" y="212"/>
                    </a:lnTo>
                    <a:lnTo>
                      <a:pt x="449" y="221"/>
                    </a:lnTo>
                    <a:lnTo>
                      <a:pt x="440" y="221"/>
                    </a:lnTo>
                    <a:lnTo>
                      <a:pt x="440" y="238"/>
                    </a:lnTo>
                    <a:lnTo>
                      <a:pt x="440" y="238"/>
                    </a:lnTo>
                    <a:lnTo>
                      <a:pt x="440" y="247"/>
                    </a:lnTo>
                    <a:lnTo>
                      <a:pt x="449" y="247"/>
                    </a:lnTo>
                    <a:lnTo>
                      <a:pt x="449" y="247"/>
                    </a:lnTo>
                    <a:lnTo>
                      <a:pt x="449" y="256"/>
                    </a:lnTo>
                    <a:lnTo>
                      <a:pt x="449" y="265"/>
                    </a:lnTo>
                    <a:lnTo>
                      <a:pt x="440" y="274"/>
                    </a:lnTo>
                    <a:lnTo>
                      <a:pt x="440" y="274"/>
                    </a:lnTo>
                    <a:lnTo>
                      <a:pt x="440" y="283"/>
                    </a:lnTo>
                    <a:lnTo>
                      <a:pt x="405" y="424"/>
                    </a:lnTo>
                    <a:lnTo>
                      <a:pt x="334" y="406"/>
                    </a:lnTo>
                    <a:lnTo>
                      <a:pt x="237" y="380"/>
                    </a:lnTo>
                    <a:lnTo>
                      <a:pt x="132" y="353"/>
                    </a:lnTo>
                    <a:lnTo>
                      <a:pt x="9" y="318"/>
                    </a:lnTo>
                    <a:lnTo>
                      <a:pt x="0" y="3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3" name="Freeform 55"/>
              <p:cNvSpPr/>
              <p:nvPr/>
            </p:nvSpPr>
            <p:spPr bwMode="auto">
              <a:xfrm>
                <a:off x="2465264" y="3054097"/>
                <a:ext cx="719115" cy="3676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7" y="9"/>
                  </a:cxn>
                  <a:cxn ang="0">
                    <a:pos x="448" y="9"/>
                  </a:cxn>
                  <a:cxn ang="0">
                    <a:pos x="527" y="53"/>
                  </a:cxn>
                  <a:cxn ang="0">
                    <a:pos x="536" y="141"/>
                  </a:cxn>
                  <a:cxn ang="0">
                    <a:pos x="527" y="274"/>
                  </a:cxn>
                  <a:cxn ang="0">
                    <a:pos x="519" y="265"/>
                  </a:cxn>
                  <a:cxn ang="0">
                    <a:pos x="492" y="256"/>
                  </a:cxn>
                  <a:cxn ang="0">
                    <a:pos x="483" y="256"/>
                  </a:cxn>
                  <a:cxn ang="0">
                    <a:pos x="475" y="256"/>
                  </a:cxn>
                  <a:cxn ang="0">
                    <a:pos x="466" y="256"/>
                  </a:cxn>
                  <a:cxn ang="0">
                    <a:pos x="457" y="265"/>
                  </a:cxn>
                  <a:cxn ang="0">
                    <a:pos x="448" y="256"/>
                  </a:cxn>
                  <a:cxn ang="0">
                    <a:pos x="439" y="265"/>
                  </a:cxn>
                  <a:cxn ang="0">
                    <a:pos x="422" y="265"/>
                  </a:cxn>
                  <a:cxn ang="0">
                    <a:pos x="413" y="274"/>
                  </a:cxn>
                  <a:cxn ang="0">
                    <a:pos x="404" y="265"/>
                  </a:cxn>
                  <a:cxn ang="0">
                    <a:pos x="395" y="256"/>
                  </a:cxn>
                  <a:cxn ang="0">
                    <a:pos x="387" y="265"/>
                  </a:cxn>
                  <a:cxn ang="0">
                    <a:pos x="378" y="256"/>
                  </a:cxn>
                  <a:cxn ang="0">
                    <a:pos x="378" y="256"/>
                  </a:cxn>
                  <a:cxn ang="0">
                    <a:pos x="369" y="274"/>
                  </a:cxn>
                  <a:cxn ang="0">
                    <a:pos x="369" y="274"/>
                  </a:cxn>
                  <a:cxn ang="0">
                    <a:pos x="369" y="265"/>
                  </a:cxn>
                  <a:cxn ang="0">
                    <a:pos x="352" y="265"/>
                  </a:cxn>
                  <a:cxn ang="0">
                    <a:pos x="343" y="256"/>
                  </a:cxn>
                  <a:cxn ang="0">
                    <a:pos x="343" y="256"/>
                  </a:cxn>
                  <a:cxn ang="0">
                    <a:pos x="325" y="256"/>
                  </a:cxn>
                  <a:cxn ang="0">
                    <a:pos x="316" y="256"/>
                  </a:cxn>
                  <a:cxn ang="0">
                    <a:pos x="316" y="248"/>
                  </a:cxn>
                  <a:cxn ang="0">
                    <a:pos x="308" y="248"/>
                  </a:cxn>
                  <a:cxn ang="0">
                    <a:pos x="299" y="239"/>
                  </a:cxn>
                  <a:cxn ang="0">
                    <a:pos x="290" y="248"/>
                  </a:cxn>
                  <a:cxn ang="0">
                    <a:pos x="281" y="239"/>
                  </a:cxn>
                  <a:cxn ang="0">
                    <a:pos x="272" y="239"/>
                  </a:cxn>
                  <a:cxn ang="0">
                    <a:pos x="255" y="239"/>
                  </a:cxn>
                  <a:cxn ang="0">
                    <a:pos x="246" y="230"/>
                  </a:cxn>
                  <a:cxn ang="0">
                    <a:pos x="237" y="230"/>
                  </a:cxn>
                  <a:cxn ang="0">
                    <a:pos x="237" y="221"/>
                  </a:cxn>
                  <a:cxn ang="0">
                    <a:pos x="228" y="212"/>
                  </a:cxn>
                  <a:cxn ang="0">
                    <a:pos x="220" y="221"/>
                  </a:cxn>
                  <a:cxn ang="0">
                    <a:pos x="211" y="212"/>
                  </a:cxn>
                  <a:cxn ang="0">
                    <a:pos x="202" y="212"/>
                  </a:cxn>
                  <a:cxn ang="0">
                    <a:pos x="184" y="203"/>
                  </a:cxn>
                  <a:cxn ang="0">
                    <a:pos x="184" y="195"/>
                  </a:cxn>
                  <a:cxn ang="0">
                    <a:pos x="184" y="44"/>
                  </a:cxn>
                  <a:cxn ang="0">
                    <a:pos x="149" y="44"/>
                  </a:cxn>
                  <a:cxn ang="0">
                    <a:pos x="0" y="44"/>
                  </a:cxn>
                </a:cxnLst>
                <a:rect l="0" t="0" r="r" b="b"/>
                <a:pathLst>
                  <a:path w="536" h="274">
                    <a:moveTo>
                      <a:pt x="0" y="4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167" y="9"/>
                    </a:lnTo>
                    <a:lnTo>
                      <a:pt x="308" y="9"/>
                    </a:lnTo>
                    <a:lnTo>
                      <a:pt x="448" y="9"/>
                    </a:lnTo>
                    <a:lnTo>
                      <a:pt x="527" y="9"/>
                    </a:lnTo>
                    <a:lnTo>
                      <a:pt x="527" y="53"/>
                    </a:lnTo>
                    <a:lnTo>
                      <a:pt x="536" y="115"/>
                    </a:lnTo>
                    <a:lnTo>
                      <a:pt x="536" y="141"/>
                    </a:lnTo>
                    <a:lnTo>
                      <a:pt x="536" y="274"/>
                    </a:lnTo>
                    <a:lnTo>
                      <a:pt x="527" y="274"/>
                    </a:lnTo>
                    <a:lnTo>
                      <a:pt x="519" y="274"/>
                    </a:lnTo>
                    <a:lnTo>
                      <a:pt x="519" y="265"/>
                    </a:lnTo>
                    <a:lnTo>
                      <a:pt x="510" y="265"/>
                    </a:lnTo>
                    <a:lnTo>
                      <a:pt x="492" y="256"/>
                    </a:lnTo>
                    <a:lnTo>
                      <a:pt x="492" y="256"/>
                    </a:lnTo>
                    <a:lnTo>
                      <a:pt x="483" y="256"/>
                    </a:lnTo>
                    <a:lnTo>
                      <a:pt x="483" y="256"/>
                    </a:lnTo>
                    <a:lnTo>
                      <a:pt x="475" y="256"/>
                    </a:lnTo>
                    <a:lnTo>
                      <a:pt x="475" y="256"/>
                    </a:lnTo>
                    <a:lnTo>
                      <a:pt x="466" y="256"/>
                    </a:lnTo>
                    <a:lnTo>
                      <a:pt x="457" y="256"/>
                    </a:lnTo>
                    <a:lnTo>
                      <a:pt x="457" y="265"/>
                    </a:lnTo>
                    <a:lnTo>
                      <a:pt x="448" y="265"/>
                    </a:lnTo>
                    <a:lnTo>
                      <a:pt x="448" y="256"/>
                    </a:lnTo>
                    <a:lnTo>
                      <a:pt x="439" y="265"/>
                    </a:lnTo>
                    <a:lnTo>
                      <a:pt x="439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13" y="274"/>
                    </a:lnTo>
                    <a:lnTo>
                      <a:pt x="413" y="265"/>
                    </a:lnTo>
                    <a:lnTo>
                      <a:pt x="404" y="265"/>
                    </a:lnTo>
                    <a:lnTo>
                      <a:pt x="404" y="256"/>
                    </a:lnTo>
                    <a:lnTo>
                      <a:pt x="395" y="256"/>
                    </a:lnTo>
                    <a:lnTo>
                      <a:pt x="395" y="265"/>
                    </a:lnTo>
                    <a:lnTo>
                      <a:pt x="387" y="265"/>
                    </a:lnTo>
                    <a:lnTo>
                      <a:pt x="387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69" y="265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0" y="265"/>
                    </a:lnTo>
                    <a:lnTo>
                      <a:pt x="369" y="265"/>
                    </a:lnTo>
                    <a:lnTo>
                      <a:pt x="360" y="256"/>
                    </a:lnTo>
                    <a:lnTo>
                      <a:pt x="352" y="265"/>
                    </a:lnTo>
                    <a:lnTo>
                      <a:pt x="352" y="265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34" y="248"/>
                    </a:lnTo>
                    <a:lnTo>
                      <a:pt x="325" y="256"/>
                    </a:lnTo>
                    <a:lnTo>
                      <a:pt x="316" y="265"/>
                    </a:lnTo>
                    <a:lnTo>
                      <a:pt x="316" y="256"/>
                    </a:lnTo>
                    <a:lnTo>
                      <a:pt x="316" y="256"/>
                    </a:lnTo>
                    <a:lnTo>
                      <a:pt x="316" y="248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299" y="239"/>
                    </a:lnTo>
                    <a:lnTo>
                      <a:pt x="290" y="239"/>
                    </a:lnTo>
                    <a:lnTo>
                      <a:pt x="290" y="248"/>
                    </a:lnTo>
                    <a:lnTo>
                      <a:pt x="281" y="248"/>
                    </a:lnTo>
                    <a:lnTo>
                      <a:pt x="281" y="239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64" y="239"/>
                    </a:lnTo>
                    <a:lnTo>
                      <a:pt x="255" y="239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37" y="230"/>
                    </a:lnTo>
                    <a:lnTo>
                      <a:pt x="237" y="230"/>
                    </a:lnTo>
                    <a:lnTo>
                      <a:pt x="237" y="221"/>
                    </a:lnTo>
                    <a:lnTo>
                      <a:pt x="228" y="221"/>
                    </a:lnTo>
                    <a:lnTo>
                      <a:pt x="228" y="212"/>
                    </a:lnTo>
                    <a:lnTo>
                      <a:pt x="228" y="212"/>
                    </a:lnTo>
                    <a:lnTo>
                      <a:pt x="220" y="221"/>
                    </a:lnTo>
                    <a:lnTo>
                      <a:pt x="220" y="221"/>
                    </a:lnTo>
                    <a:lnTo>
                      <a:pt x="211" y="212"/>
                    </a:lnTo>
                    <a:lnTo>
                      <a:pt x="211" y="221"/>
                    </a:lnTo>
                    <a:lnTo>
                      <a:pt x="202" y="212"/>
                    </a:lnTo>
                    <a:lnTo>
                      <a:pt x="193" y="203"/>
                    </a:lnTo>
                    <a:lnTo>
                      <a:pt x="184" y="203"/>
                    </a:lnTo>
                    <a:lnTo>
                      <a:pt x="184" y="203"/>
                    </a:lnTo>
                    <a:lnTo>
                      <a:pt x="184" y="195"/>
                    </a:lnTo>
                    <a:lnTo>
                      <a:pt x="184" y="53"/>
                    </a:lnTo>
                    <a:lnTo>
                      <a:pt x="184" y="44"/>
                    </a:lnTo>
                    <a:lnTo>
                      <a:pt x="176" y="44"/>
                    </a:lnTo>
                    <a:lnTo>
                      <a:pt x="149" y="44"/>
                    </a:lnTo>
                    <a:lnTo>
                      <a:pt x="88" y="44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4" name="Freeform 56"/>
              <p:cNvSpPr/>
              <p:nvPr/>
            </p:nvSpPr>
            <p:spPr bwMode="auto">
              <a:xfrm>
                <a:off x="2465264" y="3054097"/>
                <a:ext cx="719115" cy="3676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7" y="9"/>
                  </a:cxn>
                  <a:cxn ang="0">
                    <a:pos x="448" y="9"/>
                  </a:cxn>
                  <a:cxn ang="0">
                    <a:pos x="527" y="53"/>
                  </a:cxn>
                  <a:cxn ang="0">
                    <a:pos x="536" y="141"/>
                  </a:cxn>
                  <a:cxn ang="0">
                    <a:pos x="527" y="274"/>
                  </a:cxn>
                  <a:cxn ang="0">
                    <a:pos x="519" y="265"/>
                  </a:cxn>
                  <a:cxn ang="0">
                    <a:pos x="492" y="256"/>
                  </a:cxn>
                  <a:cxn ang="0">
                    <a:pos x="483" y="256"/>
                  </a:cxn>
                  <a:cxn ang="0">
                    <a:pos x="475" y="256"/>
                  </a:cxn>
                  <a:cxn ang="0">
                    <a:pos x="466" y="256"/>
                  </a:cxn>
                  <a:cxn ang="0">
                    <a:pos x="457" y="265"/>
                  </a:cxn>
                  <a:cxn ang="0">
                    <a:pos x="448" y="256"/>
                  </a:cxn>
                  <a:cxn ang="0">
                    <a:pos x="439" y="265"/>
                  </a:cxn>
                  <a:cxn ang="0">
                    <a:pos x="422" y="265"/>
                  </a:cxn>
                  <a:cxn ang="0">
                    <a:pos x="413" y="274"/>
                  </a:cxn>
                  <a:cxn ang="0">
                    <a:pos x="404" y="265"/>
                  </a:cxn>
                  <a:cxn ang="0">
                    <a:pos x="395" y="256"/>
                  </a:cxn>
                  <a:cxn ang="0">
                    <a:pos x="387" y="265"/>
                  </a:cxn>
                  <a:cxn ang="0">
                    <a:pos x="378" y="256"/>
                  </a:cxn>
                  <a:cxn ang="0">
                    <a:pos x="378" y="256"/>
                  </a:cxn>
                  <a:cxn ang="0">
                    <a:pos x="369" y="274"/>
                  </a:cxn>
                  <a:cxn ang="0">
                    <a:pos x="369" y="274"/>
                  </a:cxn>
                  <a:cxn ang="0">
                    <a:pos x="369" y="265"/>
                  </a:cxn>
                  <a:cxn ang="0">
                    <a:pos x="352" y="265"/>
                  </a:cxn>
                  <a:cxn ang="0">
                    <a:pos x="343" y="256"/>
                  </a:cxn>
                  <a:cxn ang="0">
                    <a:pos x="343" y="256"/>
                  </a:cxn>
                  <a:cxn ang="0">
                    <a:pos x="325" y="256"/>
                  </a:cxn>
                  <a:cxn ang="0">
                    <a:pos x="316" y="256"/>
                  </a:cxn>
                  <a:cxn ang="0">
                    <a:pos x="316" y="248"/>
                  </a:cxn>
                  <a:cxn ang="0">
                    <a:pos x="308" y="248"/>
                  </a:cxn>
                  <a:cxn ang="0">
                    <a:pos x="299" y="239"/>
                  </a:cxn>
                  <a:cxn ang="0">
                    <a:pos x="290" y="248"/>
                  </a:cxn>
                  <a:cxn ang="0">
                    <a:pos x="281" y="239"/>
                  </a:cxn>
                  <a:cxn ang="0">
                    <a:pos x="272" y="239"/>
                  </a:cxn>
                  <a:cxn ang="0">
                    <a:pos x="255" y="239"/>
                  </a:cxn>
                  <a:cxn ang="0">
                    <a:pos x="246" y="230"/>
                  </a:cxn>
                  <a:cxn ang="0">
                    <a:pos x="237" y="230"/>
                  </a:cxn>
                  <a:cxn ang="0">
                    <a:pos x="237" y="221"/>
                  </a:cxn>
                  <a:cxn ang="0">
                    <a:pos x="228" y="212"/>
                  </a:cxn>
                  <a:cxn ang="0">
                    <a:pos x="220" y="221"/>
                  </a:cxn>
                  <a:cxn ang="0">
                    <a:pos x="211" y="212"/>
                  </a:cxn>
                  <a:cxn ang="0">
                    <a:pos x="202" y="212"/>
                  </a:cxn>
                  <a:cxn ang="0">
                    <a:pos x="184" y="203"/>
                  </a:cxn>
                  <a:cxn ang="0">
                    <a:pos x="184" y="195"/>
                  </a:cxn>
                  <a:cxn ang="0">
                    <a:pos x="184" y="44"/>
                  </a:cxn>
                  <a:cxn ang="0">
                    <a:pos x="149" y="44"/>
                  </a:cxn>
                  <a:cxn ang="0">
                    <a:pos x="0" y="44"/>
                  </a:cxn>
                </a:cxnLst>
                <a:rect l="0" t="0" r="r" b="b"/>
                <a:pathLst>
                  <a:path w="536" h="274">
                    <a:moveTo>
                      <a:pt x="0" y="4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167" y="9"/>
                    </a:lnTo>
                    <a:lnTo>
                      <a:pt x="308" y="9"/>
                    </a:lnTo>
                    <a:lnTo>
                      <a:pt x="448" y="9"/>
                    </a:lnTo>
                    <a:lnTo>
                      <a:pt x="527" y="9"/>
                    </a:lnTo>
                    <a:lnTo>
                      <a:pt x="527" y="53"/>
                    </a:lnTo>
                    <a:lnTo>
                      <a:pt x="536" y="115"/>
                    </a:lnTo>
                    <a:lnTo>
                      <a:pt x="536" y="141"/>
                    </a:lnTo>
                    <a:lnTo>
                      <a:pt x="536" y="274"/>
                    </a:lnTo>
                    <a:lnTo>
                      <a:pt x="527" y="274"/>
                    </a:lnTo>
                    <a:lnTo>
                      <a:pt x="519" y="274"/>
                    </a:lnTo>
                    <a:lnTo>
                      <a:pt x="519" y="265"/>
                    </a:lnTo>
                    <a:lnTo>
                      <a:pt x="510" y="265"/>
                    </a:lnTo>
                    <a:lnTo>
                      <a:pt x="492" y="256"/>
                    </a:lnTo>
                    <a:lnTo>
                      <a:pt x="492" y="256"/>
                    </a:lnTo>
                    <a:lnTo>
                      <a:pt x="483" y="256"/>
                    </a:lnTo>
                    <a:lnTo>
                      <a:pt x="483" y="256"/>
                    </a:lnTo>
                    <a:lnTo>
                      <a:pt x="475" y="256"/>
                    </a:lnTo>
                    <a:lnTo>
                      <a:pt x="475" y="256"/>
                    </a:lnTo>
                    <a:lnTo>
                      <a:pt x="466" y="256"/>
                    </a:lnTo>
                    <a:lnTo>
                      <a:pt x="457" y="256"/>
                    </a:lnTo>
                    <a:lnTo>
                      <a:pt x="457" y="265"/>
                    </a:lnTo>
                    <a:lnTo>
                      <a:pt x="448" y="265"/>
                    </a:lnTo>
                    <a:lnTo>
                      <a:pt x="448" y="256"/>
                    </a:lnTo>
                    <a:lnTo>
                      <a:pt x="439" y="265"/>
                    </a:lnTo>
                    <a:lnTo>
                      <a:pt x="439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13" y="274"/>
                    </a:lnTo>
                    <a:lnTo>
                      <a:pt x="413" y="265"/>
                    </a:lnTo>
                    <a:lnTo>
                      <a:pt x="404" y="265"/>
                    </a:lnTo>
                    <a:lnTo>
                      <a:pt x="404" y="256"/>
                    </a:lnTo>
                    <a:lnTo>
                      <a:pt x="395" y="256"/>
                    </a:lnTo>
                    <a:lnTo>
                      <a:pt x="395" y="265"/>
                    </a:lnTo>
                    <a:lnTo>
                      <a:pt x="387" y="265"/>
                    </a:lnTo>
                    <a:lnTo>
                      <a:pt x="387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69" y="265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0" y="265"/>
                    </a:lnTo>
                    <a:lnTo>
                      <a:pt x="369" y="265"/>
                    </a:lnTo>
                    <a:lnTo>
                      <a:pt x="360" y="256"/>
                    </a:lnTo>
                    <a:lnTo>
                      <a:pt x="352" y="265"/>
                    </a:lnTo>
                    <a:lnTo>
                      <a:pt x="352" y="265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34" y="248"/>
                    </a:lnTo>
                    <a:lnTo>
                      <a:pt x="325" y="256"/>
                    </a:lnTo>
                    <a:lnTo>
                      <a:pt x="316" y="265"/>
                    </a:lnTo>
                    <a:lnTo>
                      <a:pt x="316" y="256"/>
                    </a:lnTo>
                    <a:lnTo>
                      <a:pt x="316" y="256"/>
                    </a:lnTo>
                    <a:lnTo>
                      <a:pt x="316" y="248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299" y="239"/>
                    </a:lnTo>
                    <a:lnTo>
                      <a:pt x="290" y="239"/>
                    </a:lnTo>
                    <a:lnTo>
                      <a:pt x="290" y="248"/>
                    </a:lnTo>
                    <a:lnTo>
                      <a:pt x="281" y="248"/>
                    </a:lnTo>
                    <a:lnTo>
                      <a:pt x="281" y="239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64" y="239"/>
                    </a:lnTo>
                    <a:lnTo>
                      <a:pt x="255" y="239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37" y="230"/>
                    </a:lnTo>
                    <a:lnTo>
                      <a:pt x="237" y="230"/>
                    </a:lnTo>
                    <a:lnTo>
                      <a:pt x="237" y="221"/>
                    </a:lnTo>
                    <a:lnTo>
                      <a:pt x="228" y="221"/>
                    </a:lnTo>
                    <a:lnTo>
                      <a:pt x="228" y="212"/>
                    </a:lnTo>
                    <a:lnTo>
                      <a:pt x="228" y="212"/>
                    </a:lnTo>
                    <a:lnTo>
                      <a:pt x="220" y="221"/>
                    </a:lnTo>
                    <a:lnTo>
                      <a:pt x="220" y="221"/>
                    </a:lnTo>
                    <a:lnTo>
                      <a:pt x="211" y="212"/>
                    </a:lnTo>
                    <a:lnTo>
                      <a:pt x="211" y="221"/>
                    </a:lnTo>
                    <a:lnTo>
                      <a:pt x="202" y="212"/>
                    </a:lnTo>
                    <a:lnTo>
                      <a:pt x="193" y="203"/>
                    </a:lnTo>
                    <a:lnTo>
                      <a:pt x="184" y="203"/>
                    </a:lnTo>
                    <a:lnTo>
                      <a:pt x="184" y="203"/>
                    </a:lnTo>
                    <a:lnTo>
                      <a:pt x="184" y="195"/>
                    </a:lnTo>
                    <a:lnTo>
                      <a:pt x="184" y="53"/>
                    </a:lnTo>
                    <a:lnTo>
                      <a:pt x="184" y="44"/>
                    </a:lnTo>
                    <a:lnTo>
                      <a:pt x="176" y="44"/>
                    </a:lnTo>
                    <a:lnTo>
                      <a:pt x="149" y="44"/>
                    </a:lnTo>
                    <a:lnTo>
                      <a:pt x="88" y="44"/>
                    </a:lnTo>
                    <a:lnTo>
                      <a:pt x="0" y="44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5" name="Freeform 61"/>
              <p:cNvSpPr/>
              <p:nvPr/>
            </p:nvSpPr>
            <p:spPr bwMode="auto">
              <a:xfrm>
                <a:off x="4719206" y="2923958"/>
                <a:ext cx="12075" cy="120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9"/>
                  </a:cxn>
                  <a:cxn ang="0">
                    <a:pos x="0" y="0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9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6" name="Freeform 62"/>
              <p:cNvSpPr/>
              <p:nvPr/>
            </p:nvSpPr>
            <p:spPr bwMode="auto">
              <a:xfrm>
                <a:off x="4719206" y="2923958"/>
                <a:ext cx="12075" cy="120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9"/>
                  </a:cxn>
                  <a:cxn ang="0">
                    <a:pos x="0" y="0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9" y="9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7" name="Freeform 63"/>
              <p:cNvSpPr/>
              <p:nvPr/>
            </p:nvSpPr>
            <p:spPr bwMode="auto">
              <a:xfrm>
                <a:off x="4743355" y="3078246"/>
                <a:ext cx="10733" cy="12075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</a:cxnLst>
                <a:rect l="0" t="0" r="r" b="b"/>
                <a:pathLst>
                  <a:path w="8" h="9">
                    <a:moveTo>
                      <a:pt x="0" y="9"/>
                    </a:moveTo>
                    <a:lnTo>
                      <a:pt x="8" y="0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8" name="Freeform 64"/>
              <p:cNvSpPr/>
              <p:nvPr/>
            </p:nvSpPr>
            <p:spPr bwMode="auto">
              <a:xfrm>
                <a:off x="4743355" y="3078246"/>
                <a:ext cx="10733" cy="12075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</a:cxnLst>
                <a:rect l="0" t="0" r="r" b="b"/>
                <a:pathLst>
                  <a:path w="8" h="9">
                    <a:moveTo>
                      <a:pt x="0" y="9"/>
                    </a:moveTo>
                    <a:lnTo>
                      <a:pt x="8" y="0"/>
                    </a:lnTo>
                    <a:lnTo>
                      <a:pt x="8" y="0"/>
                    </a:lnTo>
                    <a:lnTo>
                      <a:pt x="0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9" name="Freeform 65"/>
              <p:cNvSpPr/>
              <p:nvPr/>
            </p:nvSpPr>
            <p:spPr bwMode="auto">
              <a:xfrm>
                <a:off x="4057781" y="2923958"/>
                <a:ext cx="708382" cy="319308"/>
              </a:xfrm>
              <a:custGeom>
                <a:avLst/>
                <a:gdLst/>
                <a:ahLst/>
                <a:cxnLst>
                  <a:cxn ang="0">
                    <a:pos x="9" y="185"/>
                  </a:cxn>
                  <a:cxn ang="0">
                    <a:pos x="27" y="168"/>
                  </a:cxn>
                  <a:cxn ang="0">
                    <a:pos x="71" y="141"/>
                  </a:cxn>
                  <a:cxn ang="0">
                    <a:pos x="80" y="124"/>
                  </a:cxn>
                  <a:cxn ang="0">
                    <a:pos x="97" y="124"/>
                  </a:cxn>
                  <a:cxn ang="0">
                    <a:pos x="115" y="106"/>
                  </a:cxn>
                  <a:cxn ang="0">
                    <a:pos x="132" y="88"/>
                  </a:cxn>
                  <a:cxn ang="0">
                    <a:pos x="141" y="70"/>
                  </a:cxn>
                  <a:cxn ang="0">
                    <a:pos x="229" y="53"/>
                  </a:cxn>
                  <a:cxn ang="0">
                    <a:pos x="493" y="9"/>
                  </a:cxn>
                  <a:cxn ang="0">
                    <a:pos x="511" y="26"/>
                  </a:cxn>
                  <a:cxn ang="0">
                    <a:pos x="502" y="26"/>
                  </a:cxn>
                  <a:cxn ang="0">
                    <a:pos x="484" y="26"/>
                  </a:cxn>
                  <a:cxn ang="0">
                    <a:pos x="493" y="35"/>
                  </a:cxn>
                  <a:cxn ang="0">
                    <a:pos x="475" y="35"/>
                  </a:cxn>
                  <a:cxn ang="0">
                    <a:pos x="458" y="53"/>
                  </a:cxn>
                  <a:cxn ang="0">
                    <a:pos x="458" y="35"/>
                  </a:cxn>
                  <a:cxn ang="0">
                    <a:pos x="458" y="44"/>
                  </a:cxn>
                  <a:cxn ang="0">
                    <a:pos x="467" y="53"/>
                  </a:cxn>
                  <a:cxn ang="0">
                    <a:pos x="493" y="53"/>
                  </a:cxn>
                  <a:cxn ang="0">
                    <a:pos x="502" y="62"/>
                  </a:cxn>
                  <a:cxn ang="0">
                    <a:pos x="502" y="70"/>
                  </a:cxn>
                  <a:cxn ang="0">
                    <a:pos x="519" y="53"/>
                  </a:cxn>
                  <a:cxn ang="0">
                    <a:pos x="528" y="53"/>
                  </a:cxn>
                  <a:cxn ang="0">
                    <a:pos x="519" y="70"/>
                  </a:cxn>
                  <a:cxn ang="0">
                    <a:pos x="493" y="97"/>
                  </a:cxn>
                  <a:cxn ang="0">
                    <a:pos x="484" y="97"/>
                  </a:cxn>
                  <a:cxn ang="0">
                    <a:pos x="475" y="88"/>
                  </a:cxn>
                  <a:cxn ang="0">
                    <a:pos x="458" y="97"/>
                  </a:cxn>
                  <a:cxn ang="0">
                    <a:pos x="475" y="106"/>
                  </a:cxn>
                  <a:cxn ang="0">
                    <a:pos x="484" y="115"/>
                  </a:cxn>
                  <a:cxn ang="0">
                    <a:pos x="475" y="132"/>
                  </a:cxn>
                  <a:cxn ang="0">
                    <a:pos x="458" y="124"/>
                  </a:cxn>
                  <a:cxn ang="0">
                    <a:pos x="475" y="141"/>
                  </a:cxn>
                  <a:cxn ang="0">
                    <a:pos x="493" y="132"/>
                  </a:cxn>
                  <a:cxn ang="0">
                    <a:pos x="493" y="132"/>
                  </a:cxn>
                  <a:cxn ang="0">
                    <a:pos x="502" y="132"/>
                  </a:cxn>
                  <a:cxn ang="0">
                    <a:pos x="493" y="150"/>
                  </a:cxn>
                  <a:cxn ang="0">
                    <a:pos x="475" y="150"/>
                  </a:cxn>
                  <a:cxn ang="0">
                    <a:pos x="458" y="159"/>
                  </a:cxn>
                  <a:cxn ang="0">
                    <a:pos x="440" y="168"/>
                  </a:cxn>
                  <a:cxn ang="0">
                    <a:pos x="440" y="177"/>
                  </a:cxn>
                  <a:cxn ang="0">
                    <a:pos x="423" y="212"/>
                  </a:cxn>
                  <a:cxn ang="0">
                    <a:pos x="414" y="212"/>
                  </a:cxn>
                  <a:cxn ang="0">
                    <a:pos x="414" y="238"/>
                  </a:cxn>
                  <a:cxn ang="0">
                    <a:pos x="379" y="238"/>
                  </a:cxn>
                  <a:cxn ang="0">
                    <a:pos x="220" y="194"/>
                  </a:cxn>
                  <a:cxn ang="0">
                    <a:pos x="212" y="177"/>
                  </a:cxn>
                  <a:cxn ang="0">
                    <a:pos x="124" y="185"/>
                  </a:cxn>
                  <a:cxn ang="0">
                    <a:pos x="88" y="194"/>
                  </a:cxn>
                </a:cxnLst>
                <a:rect l="0" t="0" r="r" b="b"/>
                <a:pathLst>
                  <a:path w="528" h="238">
                    <a:moveTo>
                      <a:pt x="0" y="212"/>
                    </a:moveTo>
                    <a:lnTo>
                      <a:pt x="0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7"/>
                    </a:lnTo>
                    <a:lnTo>
                      <a:pt x="18" y="177"/>
                    </a:lnTo>
                    <a:lnTo>
                      <a:pt x="18" y="168"/>
                    </a:lnTo>
                    <a:lnTo>
                      <a:pt x="27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62" y="150"/>
                    </a:lnTo>
                    <a:lnTo>
                      <a:pt x="71" y="141"/>
                    </a:lnTo>
                    <a:lnTo>
                      <a:pt x="71" y="141"/>
                    </a:lnTo>
                    <a:lnTo>
                      <a:pt x="80" y="132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8" y="124"/>
                    </a:lnTo>
                    <a:lnTo>
                      <a:pt x="88" y="115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24" y="106"/>
                    </a:lnTo>
                    <a:lnTo>
                      <a:pt x="132" y="106"/>
                    </a:lnTo>
                    <a:lnTo>
                      <a:pt x="132" y="88"/>
                    </a:lnTo>
                    <a:lnTo>
                      <a:pt x="141" y="88"/>
                    </a:lnTo>
                    <a:lnTo>
                      <a:pt x="141" y="88"/>
                    </a:lnTo>
                    <a:lnTo>
                      <a:pt x="141" y="79"/>
                    </a:lnTo>
                    <a:lnTo>
                      <a:pt x="141" y="70"/>
                    </a:lnTo>
                    <a:lnTo>
                      <a:pt x="150" y="62"/>
                    </a:lnTo>
                    <a:lnTo>
                      <a:pt x="159" y="62"/>
                    </a:lnTo>
                    <a:lnTo>
                      <a:pt x="176" y="62"/>
                    </a:lnTo>
                    <a:lnTo>
                      <a:pt x="229" y="53"/>
                    </a:lnTo>
                    <a:lnTo>
                      <a:pt x="361" y="26"/>
                    </a:lnTo>
                    <a:lnTo>
                      <a:pt x="431" y="17"/>
                    </a:lnTo>
                    <a:lnTo>
                      <a:pt x="493" y="0"/>
                    </a:lnTo>
                    <a:lnTo>
                      <a:pt x="493" y="9"/>
                    </a:lnTo>
                    <a:lnTo>
                      <a:pt x="502" y="9"/>
                    </a:lnTo>
                    <a:lnTo>
                      <a:pt x="502" y="9"/>
                    </a:lnTo>
                    <a:lnTo>
                      <a:pt x="502" y="17"/>
                    </a:lnTo>
                    <a:lnTo>
                      <a:pt x="511" y="26"/>
                    </a:lnTo>
                    <a:lnTo>
                      <a:pt x="511" y="35"/>
                    </a:lnTo>
                    <a:lnTo>
                      <a:pt x="511" y="26"/>
                    </a:lnTo>
                    <a:lnTo>
                      <a:pt x="502" y="17"/>
                    </a:lnTo>
                    <a:lnTo>
                      <a:pt x="502" y="26"/>
                    </a:lnTo>
                    <a:lnTo>
                      <a:pt x="511" y="26"/>
                    </a:lnTo>
                    <a:lnTo>
                      <a:pt x="502" y="26"/>
                    </a:lnTo>
                    <a:lnTo>
                      <a:pt x="493" y="26"/>
                    </a:lnTo>
                    <a:lnTo>
                      <a:pt x="484" y="26"/>
                    </a:lnTo>
                    <a:lnTo>
                      <a:pt x="493" y="26"/>
                    </a:lnTo>
                    <a:lnTo>
                      <a:pt x="493" y="26"/>
                    </a:lnTo>
                    <a:lnTo>
                      <a:pt x="493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75" y="35"/>
                    </a:lnTo>
                    <a:lnTo>
                      <a:pt x="484" y="44"/>
                    </a:lnTo>
                    <a:lnTo>
                      <a:pt x="475" y="53"/>
                    </a:lnTo>
                    <a:lnTo>
                      <a:pt x="467" y="53"/>
                    </a:lnTo>
                    <a:lnTo>
                      <a:pt x="458" y="53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26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44"/>
                    </a:lnTo>
                    <a:lnTo>
                      <a:pt x="458" y="44"/>
                    </a:lnTo>
                    <a:lnTo>
                      <a:pt x="467" y="53"/>
                    </a:lnTo>
                    <a:lnTo>
                      <a:pt x="467" y="62"/>
                    </a:lnTo>
                    <a:lnTo>
                      <a:pt x="467" y="53"/>
                    </a:lnTo>
                    <a:lnTo>
                      <a:pt x="475" y="53"/>
                    </a:lnTo>
                    <a:lnTo>
                      <a:pt x="475" y="53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502" y="44"/>
                    </a:lnTo>
                    <a:lnTo>
                      <a:pt x="502" y="44"/>
                    </a:lnTo>
                    <a:lnTo>
                      <a:pt x="502" y="53"/>
                    </a:lnTo>
                    <a:lnTo>
                      <a:pt x="502" y="62"/>
                    </a:lnTo>
                    <a:lnTo>
                      <a:pt x="502" y="62"/>
                    </a:lnTo>
                    <a:lnTo>
                      <a:pt x="511" y="62"/>
                    </a:lnTo>
                    <a:lnTo>
                      <a:pt x="502" y="70"/>
                    </a:lnTo>
                    <a:lnTo>
                      <a:pt x="502" y="70"/>
                    </a:lnTo>
                    <a:lnTo>
                      <a:pt x="511" y="70"/>
                    </a:lnTo>
                    <a:lnTo>
                      <a:pt x="511" y="53"/>
                    </a:lnTo>
                    <a:lnTo>
                      <a:pt x="511" y="53"/>
                    </a:lnTo>
                    <a:lnTo>
                      <a:pt x="519" y="53"/>
                    </a:lnTo>
                    <a:lnTo>
                      <a:pt x="519" y="44"/>
                    </a:lnTo>
                    <a:lnTo>
                      <a:pt x="519" y="44"/>
                    </a:lnTo>
                    <a:lnTo>
                      <a:pt x="519" y="53"/>
                    </a:lnTo>
                    <a:lnTo>
                      <a:pt x="528" y="53"/>
                    </a:lnTo>
                    <a:lnTo>
                      <a:pt x="528" y="62"/>
                    </a:lnTo>
                    <a:lnTo>
                      <a:pt x="528" y="70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9"/>
                    </a:lnTo>
                    <a:lnTo>
                      <a:pt x="511" y="88"/>
                    </a:lnTo>
                    <a:lnTo>
                      <a:pt x="511" y="97"/>
                    </a:lnTo>
                    <a:lnTo>
                      <a:pt x="493" y="97"/>
                    </a:lnTo>
                    <a:lnTo>
                      <a:pt x="493" y="97"/>
                    </a:lnTo>
                    <a:lnTo>
                      <a:pt x="484" y="88"/>
                    </a:lnTo>
                    <a:lnTo>
                      <a:pt x="484" y="97"/>
                    </a:lnTo>
                    <a:lnTo>
                      <a:pt x="484" y="97"/>
                    </a:lnTo>
                    <a:lnTo>
                      <a:pt x="475" y="88"/>
                    </a:lnTo>
                    <a:lnTo>
                      <a:pt x="484" y="88"/>
                    </a:lnTo>
                    <a:lnTo>
                      <a:pt x="475" y="88"/>
                    </a:lnTo>
                    <a:lnTo>
                      <a:pt x="475" y="88"/>
                    </a:lnTo>
                    <a:lnTo>
                      <a:pt x="475" y="97"/>
                    </a:lnTo>
                    <a:lnTo>
                      <a:pt x="475" y="97"/>
                    </a:lnTo>
                    <a:lnTo>
                      <a:pt x="467" y="97"/>
                    </a:lnTo>
                    <a:lnTo>
                      <a:pt x="458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75" y="106"/>
                    </a:lnTo>
                    <a:lnTo>
                      <a:pt x="475" y="106"/>
                    </a:lnTo>
                    <a:lnTo>
                      <a:pt x="484" y="106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75" y="115"/>
                    </a:lnTo>
                    <a:lnTo>
                      <a:pt x="484" y="115"/>
                    </a:lnTo>
                    <a:lnTo>
                      <a:pt x="484" y="124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67" y="132"/>
                    </a:lnTo>
                    <a:lnTo>
                      <a:pt x="458" y="132"/>
                    </a:lnTo>
                    <a:lnTo>
                      <a:pt x="458" y="124"/>
                    </a:lnTo>
                    <a:lnTo>
                      <a:pt x="449" y="124"/>
                    </a:lnTo>
                    <a:lnTo>
                      <a:pt x="458" y="132"/>
                    </a:lnTo>
                    <a:lnTo>
                      <a:pt x="467" y="141"/>
                    </a:lnTo>
                    <a:lnTo>
                      <a:pt x="475" y="141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32"/>
                    </a:lnTo>
                    <a:lnTo>
                      <a:pt x="502" y="132"/>
                    </a:lnTo>
                    <a:lnTo>
                      <a:pt x="502" y="124"/>
                    </a:lnTo>
                    <a:lnTo>
                      <a:pt x="502" y="124"/>
                    </a:lnTo>
                    <a:lnTo>
                      <a:pt x="502" y="132"/>
                    </a:lnTo>
                    <a:lnTo>
                      <a:pt x="502" y="132"/>
                    </a:lnTo>
                    <a:lnTo>
                      <a:pt x="502" y="141"/>
                    </a:lnTo>
                    <a:lnTo>
                      <a:pt x="493" y="150"/>
                    </a:lnTo>
                    <a:lnTo>
                      <a:pt x="493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58" y="159"/>
                    </a:lnTo>
                    <a:lnTo>
                      <a:pt x="458" y="159"/>
                    </a:lnTo>
                    <a:lnTo>
                      <a:pt x="449" y="168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31" y="185"/>
                    </a:lnTo>
                    <a:lnTo>
                      <a:pt x="423" y="194"/>
                    </a:lnTo>
                    <a:lnTo>
                      <a:pt x="423" y="212"/>
                    </a:lnTo>
                    <a:lnTo>
                      <a:pt x="423" y="212"/>
                    </a:lnTo>
                    <a:lnTo>
                      <a:pt x="423" y="230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21"/>
                    </a:lnTo>
                    <a:lnTo>
                      <a:pt x="414" y="230"/>
                    </a:lnTo>
                    <a:lnTo>
                      <a:pt x="414" y="238"/>
                    </a:lnTo>
                    <a:lnTo>
                      <a:pt x="405" y="238"/>
                    </a:lnTo>
                    <a:lnTo>
                      <a:pt x="387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291" y="185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20" y="185"/>
                    </a:lnTo>
                    <a:lnTo>
                      <a:pt x="220" y="185"/>
                    </a:lnTo>
                    <a:lnTo>
                      <a:pt x="212" y="177"/>
                    </a:lnTo>
                    <a:lnTo>
                      <a:pt x="212" y="177"/>
                    </a:lnTo>
                    <a:lnTo>
                      <a:pt x="203" y="168"/>
                    </a:lnTo>
                    <a:lnTo>
                      <a:pt x="185" y="177"/>
                    </a:lnTo>
                    <a:lnTo>
                      <a:pt x="124" y="177"/>
                    </a:lnTo>
                    <a:lnTo>
                      <a:pt x="124" y="185"/>
                    </a:lnTo>
                    <a:lnTo>
                      <a:pt x="115" y="185"/>
                    </a:lnTo>
                    <a:lnTo>
                      <a:pt x="106" y="185"/>
                    </a:lnTo>
                    <a:lnTo>
                      <a:pt x="97" y="194"/>
                    </a:lnTo>
                    <a:lnTo>
                      <a:pt x="88" y="194"/>
                    </a:lnTo>
                    <a:lnTo>
                      <a:pt x="80" y="203"/>
                    </a:lnTo>
                    <a:lnTo>
                      <a:pt x="0" y="21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66"/>
              <p:cNvSpPr/>
              <p:nvPr/>
            </p:nvSpPr>
            <p:spPr bwMode="auto">
              <a:xfrm>
                <a:off x="4057781" y="2923958"/>
                <a:ext cx="708382" cy="319308"/>
              </a:xfrm>
              <a:custGeom>
                <a:avLst/>
                <a:gdLst/>
                <a:ahLst/>
                <a:cxnLst>
                  <a:cxn ang="0">
                    <a:pos x="9" y="185"/>
                  </a:cxn>
                  <a:cxn ang="0">
                    <a:pos x="27" y="168"/>
                  </a:cxn>
                  <a:cxn ang="0">
                    <a:pos x="71" y="141"/>
                  </a:cxn>
                  <a:cxn ang="0">
                    <a:pos x="80" y="124"/>
                  </a:cxn>
                  <a:cxn ang="0">
                    <a:pos x="97" y="124"/>
                  </a:cxn>
                  <a:cxn ang="0">
                    <a:pos x="115" y="106"/>
                  </a:cxn>
                  <a:cxn ang="0">
                    <a:pos x="132" y="88"/>
                  </a:cxn>
                  <a:cxn ang="0">
                    <a:pos x="141" y="70"/>
                  </a:cxn>
                  <a:cxn ang="0">
                    <a:pos x="229" y="53"/>
                  </a:cxn>
                  <a:cxn ang="0">
                    <a:pos x="493" y="9"/>
                  </a:cxn>
                  <a:cxn ang="0">
                    <a:pos x="511" y="26"/>
                  </a:cxn>
                  <a:cxn ang="0">
                    <a:pos x="502" y="26"/>
                  </a:cxn>
                  <a:cxn ang="0">
                    <a:pos x="484" y="26"/>
                  </a:cxn>
                  <a:cxn ang="0">
                    <a:pos x="493" y="35"/>
                  </a:cxn>
                  <a:cxn ang="0">
                    <a:pos x="475" y="35"/>
                  </a:cxn>
                  <a:cxn ang="0">
                    <a:pos x="458" y="53"/>
                  </a:cxn>
                  <a:cxn ang="0">
                    <a:pos x="458" y="35"/>
                  </a:cxn>
                  <a:cxn ang="0">
                    <a:pos x="458" y="44"/>
                  </a:cxn>
                  <a:cxn ang="0">
                    <a:pos x="467" y="53"/>
                  </a:cxn>
                  <a:cxn ang="0">
                    <a:pos x="493" y="53"/>
                  </a:cxn>
                  <a:cxn ang="0">
                    <a:pos x="502" y="62"/>
                  </a:cxn>
                  <a:cxn ang="0">
                    <a:pos x="502" y="70"/>
                  </a:cxn>
                  <a:cxn ang="0">
                    <a:pos x="519" y="53"/>
                  </a:cxn>
                  <a:cxn ang="0">
                    <a:pos x="528" y="53"/>
                  </a:cxn>
                  <a:cxn ang="0">
                    <a:pos x="519" y="70"/>
                  </a:cxn>
                  <a:cxn ang="0">
                    <a:pos x="493" y="97"/>
                  </a:cxn>
                  <a:cxn ang="0">
                    <a:pos x="484" y="97"/>
                  </a:cxn>
                  <a:cxn ang="0">
                    <a:pos x="475" y="88"/>
                  </a:cxn>
                  <a:cxn ang="0">
                    <a:pos x="458" y="97"/>
                  </a:cxn>
                  <a:cxn ang="0">
                    <a:pos x="475" y="106"/>
                  </a:cxn>
                  <a:cxn ang="0">
                    <a:pos x="484" y="115"/>
                  </a:cxn>
                  <a:cxn ang="0">
                    <a:pos x="475" y="132"/>
                  </a:cxn>
                  <a:cxn ang="0">
                    <a:pos x="458" y="124"/>
                  </a:cxn>
                  <a:cxn ang="0">
                    <a:pos x="475" y="141"/>
                  </a:cxn>
                  <a:cxn ang="0">
                    <a:pos x="493" y="132"/>
                  </a:cxn>
                  <a:cxn ang="0">
                    <a:pos x="493" y="132"/>
                  </a:cxn>
                  <a:cxn ang="0">
                    <a:pos x="502" y="132"/>
                  </a:cxn>
                  <a:cxn ang="0">
                    <a:pos x="493" y="150"/>
                  </a:cxn>
                  <a:cxn ang="0">
                    <a:pos x="475" y="150"/>
                  </a:cxn>
                  <a:cxn ang="0">
                    <a:pos x="458" y="159"/>
                  </a:cxn>
                  <a:cxn ang="0">
                    <a:pos x="440" y="168"/>
                  </a:cxn>
                  <a:cxn ang="0">
                    <a:pos x="440" y="177"/>
                  </a:cxn>
                  <a:cxn ang="0">
                    <a:pos x="423" y="212"/>
                  </a:cxn>
                  <a:cxn ang="0">
                    <a:pos x="414" y="212"/>
                  </a:cxn>
                  <a:cxn ang="0">
                    <a:pos x="414" y="238"/>
                  </a:cxn>
                  <a:cxn ang="0">
                    <a:pos x="379" y="238"/>
                  </a:cxn>
                  <a:cxn ang="0">
                    <a:pos x="220" y="194"/>
                  </a:cxn>
                  <a:cxn ang="0">
                    <a:pos x="212" y="177"/>
                  </a:cxn>
                  <a:cxn ang="0">
                    <a:pos x="124" y="185"/>
                  </a:cxn>
                  <a:cxn ang="0">
                    <a:pos x="88" y="194"/>
                  </a:cxn>
                </a:cxnLst>
                <a:rect l="0" t="0" r="r" b="b"/>
                <a:pathLst>
                  <a:path w="528" h="238">
                    <a:moveTo>
                      <a:pt x="0" y="212"/>
                    </a:moveTo>
                    <a:lnTo>
                      <a:pt x="0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7"/>
                    </a:lnTo>
                    <a:lnTo>
                      <a:pt x="18" y="177"/>
                    </a:lnTo>
                    <a:lnTo>
                      <a:pt x="18" y="168"/>
                    </a:lnTo>
                    <a:lnTo>
                      <a:pt x="27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62" y="150"/>
                    </a:lnTo>
                    <a:lnTo>
                      <a:pt x="71" y="141"/>
                    </a:lnTo>
                    <a:lnTo>
                      <a:pt x="71" y="141"/>
                    </a:lnTo>
                    <a:lnTo>
                      <a:pt x="80" y="132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8" y="124"/>
                    </a:lnTo>
                    <a:lnTo>
                      <a:pt x="88" y="115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24" y="106"/>
                    </a:lnTo>
                    <a:lnTo>
                      <a:pt x="132" y="106"/>
                    </a:lnTo>
                    <a:lnTo>
                      <a:pt x="132" y="88"/>
                    </a:lnTo>
                    <a:lnTo>
                      <a:pt x="141" y="88"/>
                    </a:lnTo>
                    <a:lnTo>
                      <a:pt x="141" y="88"/>
                    </a:lnTo>
                    <a:lnTo>
                      <a:pt x="141" y="79"/>
                    </a:lnTo>
                    <a:lnTo>
                      <a:pt x="141" y="70"/>
                    </a:lnTo>
                    <a:lnTo>
                      <a:pt x="150" y="62"/>
                    </a:lnTo>
                    <a:lnTo>
                      <a:pt x="159" y="62"/>
                    </a:lnTo>
                    <a:lnTo>
                      <a:pt x="176" y="62"/>
                    </a:lnTo>
                    <a:lnTo>
                      <a:pt x="229" y="53"/>
                    </a:lnTo>
                    <a:lnTo>
                      <a:pt x="361" y="26"/>
                    </a:lnTo>
                    <a:lnTo>
                      <a:pt x="431" y="17"/>
                    </a:lnTo>
                    <a:lnTo>
                      <a:pt x="493" y="0"/>
                    </a:lnTo>
                    <a:lnTo>
                      <a:pt x="493" y="9"/>
                    </a:lnTo>
                    <a:lnTo>
                      <a:pt x="502" y="9"/>
                    </a:lnTo>
                    <a:lnTo>
                      <a:pt x="502" y="9"/>
                    </a:lnTo>
                    <a:lnTo>
                      <a:pt x="502" y="17"/>
                    </a:lnTo>
                    <a:lnTo>
                      <a:pt x="511" y="26"/>
                    </a:lnTo>
                    <a:lnTo>
                      <a:pt x="511" y="35"/>
                    </a:lnTo>
                    <a:lnTo>
                      <a:pt x="511" y="26"/>
                    </a:lnTo>
                    <a:lnTo>
                      <a:pt x="502" y="17"/>
                    </a:lnTo>
                    <a:lnTo>
                      <a:pt x="502" y="26"/>
                    </a:lnTo>
                    <a:lnTo>
                      <a:pt x="511" y="26"/>
                    </a:lnTo>
                    <a:lnTo>
                      <a:pt x="502" y="26"/>
                    </a:lnTo>
                    <a:lnTo>
                      <a:pt x="493" y="26"/>
                    </a:lnTo>
                    <a:lnTo>
                      <a:pt x="484" y="26"/>
                    </a:lnTo>
                    <a:lnTo>
                      <a:pt x="493" y="26"/>
                    </a:lnTo>
                    <a:lnTo>
                      <a:pt x="493" y="26"/>
                    </a:lnTo>
                    <a:lnTo>
                      <a:pt x="493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75" y="35"/>
                    </a:lnTo>
                    <a:lnTo>
                      <a:pt x="484" y="44"/>
                    </a:lnTo>
                    <a:lnTo>
                      <a:pt x="475" y="53"/>
                    </a:lnTo>
                    <a:lnTo>
                      <a:pt x="467" y="53"/>
                    </a:lnTo>
                    <a:lnTo>
                      <a:pt x="458" y="53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26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44"/>
                    </a:lnTo>
                    <a:lnTo>
                      <a:pt x="458" y="44"/>
                    </a:lnTo>
                    <a:lnTo>
                      <a:pt x="467" y="53"/>
                    </a:lnTo>
                    <a:lnTo>
                      <a:pt x="467" y="62"/>
                    </a:lnTo>
                    <a:lnTo>
                      <a:pt x="467" y="53"/>
                    </a:lnTo>
                    <a:lnTo>
                      <a:pt x="475" y="53"/>
                    </a:lnTo>
                    <a:lnTo>
                      <a:pt x="475" y="53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502" y="44"/>
                    </a:lnTo>
                    <a:lnTo>
                      <a:pt x="502" y="44"/>
                    </a:lnTo>
                    <a:lnTo>
                      <a:pt x="502" y="53"/>
                    </a:lnTo>
                    <a:lnTo>
                      <a:pt x="502" y="62"/>
                    </a:lnTo>
                    <a:lnTo>
                      <a:pt x="502" y="62"/>
                    </a:lnTo>
                    <a:lnTo>
                      <a:pt x="511" y="62"/>
                    </a:lnTo>
                    <a:lnTo>
                      <a:pt x="502" y="70"/>
                    </a:lnTo>
                    <a:lnTo>
                      <a:pt x="502" y="70"/>
                    </a:lnTo>
                    <a:lnTo>
                      <a:pt x="511" y="70"/>
                    </a:lnTo>
                    <a:lnTo>
                      <a:pt x="511" y="53"/>
                    </a:lnTo>
                    <a:lnTo>
                      <a:pt x="511" y="53"/>
                    </a:lnTo>
                    <a:lnTo>
                      <a:pt x="519" y="53"/>
                    </a:lnTo>
                    <a:lnTo>
                      <a:pt x="519" y="44"/>
                    </a:lnTo>
                    <a:lnTo>
                      <a:pt x="519" y="44"/>
                    </a:lnTo>
                    <a:lnTo>
                      <a:pt x="519" y="53"/>
                    </a:lnTo>
                    <a:lnTo>
                      <a:pt x="528" y="53"/>
                    </a:lnTo>
                    <a:lnTo>
                      <a:pt x="528" y="62"/>
                    </a:lnTo>
                    <a:lnTo>
                      <a:pt x="528" y="70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9"/>
                    </a:lnTo>
                    <a:lnTo>
                      <a:pt x="511" y="88"/>
                    </a:lnTo>
                    <a:lnTo>
                      <a:pt x="511" y="97"/>
                    </a:lnTo>
                    <a:lnTo>
                      <a:pt x="493" y="97"/>
                    </a:lnTo>
                    <a:lnTo>
                      <a:pt x="493" y="97"/>
                    </a:lnTo>
                    <a:lnTo>
                      <a:pt x="484" y="88"/>
                    </a:lnTo>
                    <a:lnTo>
                      <a:pt x="484" y="97"/>
                    </a:lnTo>
                    <a:lnTo>
                      <a:pt x="484" y="97"/>
                    </a:lnTo>
                    <a:lnTo>
                      <a:pt x="475" y="88"/>
                    </a:lnTo>
                    <a:lnTo>
                      <a:pt x="484" y="88"/>
                    </a:lnTo>
                    <a:lnTo>
                      <a:pt x="475" y="88"/>
                    </a:lnTo>
                    <a:lnTo>
                      <a:pt x="475" y="88"/>
                    </a:lnTo>
                    <a:lnTo>
                      <a:pt x="475" y="97"/>
                    </a:lnTo>
                    <a:lnTo>
                      <a:pt x="475" y="97"/>
                    </a:lnTo>
                    <a:lnTo>
                      <a:pt x="467" y="97"/>
                    </a:lnTo>
                    <a:lnTo>
                      <a:pt x="458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75" y="106"/>
                    </a:lnTo>
                    <a:lnTo>
                      <a:pt x="475" y="106"/>
                    </a:lnTo>
                    <a:lnTo>
                      <a:pt x="484" y="106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75" y="115"/>
                    </a:lnTo>
                    <a:lnTo>
                      <a:pt x="484" y="115"/>
                    </a:lnTo>
                    <a:lnTo>
                      <a:pt x="484" y="124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67" y="132"/>
                    </a:lnTo>
                    <a:lnTo>
                      <a:pt x="458" y="132"/>
                    </a:lnTo>
                    <a:lnTo>
                      <a:pt x="458" y="124"/>
                    </a:lnTo>
                    <a:lnTo>
                      <a:pt x="449" y="124"/>
                    </a:lnTo>
                    <a:lnTo>
                      <a:pt x="458" y="132"/>
                    </a:lnTo>
                    <a:lnTo>
                      <a:pt x="467" y="141"/>
                    </a:lnTo>
                    <a:lnTo>
                      <a:pt x="475" y="141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32"/>
                    </a:lnTo>
                    <a:lnTo>
                      <a:pt x="502" y="132"/>
                    </a:lnTo>
                    <a:lnTo>
                      <a:pt x="502" y="124"/>
                    </a:lnTo>
                    <a:lnTo>
                      <a:pt x="502" y="124"/>
                    </a:lnTo>
                    <a:lnTo>
                      <a:pt x="502" y="132"/>
                    </a:lnTo>
                    <a:lnTo>
                      <a:pt x="502" y="132"/>
                    </a:lnTo>
                    <a:lnTo>
                      <a:pt x="502" y="141"/>
                    </a:lnTo>
                    <a:lnTo>
                      <a:pt x="493" y="150"/>
                    </a:lnTo>
                    <a:lnTo>
                      <a:pt x="493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58" y="159"/>
                    </a:lnTo>
                    <a:lnTo>
                      <a:pt x="458" y="159"/>
                    </a:lnTo>
                    <a:lnTo>
                      <a:pt x="449" y="168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31" y="185"/>
                    </a:lnTo>
                    <a:lnTo>
                      <a:pt x="423" y="194"/>
                    </a:lnTo>
                    <a:lnTo>
                      <a:pt x="423" y="212"/>
                    </a:lnTo>
                    <a:lnTo>
                      <a:pt x="423" y="212"/>
                    </a:lnTo>
                    <a:lnTo>
                      <a:pt x="423" y="230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21"/>
                    </a:lnTo>
                    <a:lnTo>
                      <a:pt x="414" y="230"/>
                    </a:lnTo>
                    <a:lnTo>
                      <a:pt x="414" y="238"/>
                    </a:lnTo>
                    <a:lnTo>
                      <a:pt x="405" y="238"/>
                    </a:lnTo>
                    <a:lnTo>
                      <a:pt x="387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291" y="185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20" y="185"/>
                    </a:lnTo>
                    <a:lnTo>
                      <a:pt x="220" y="185"/>
                    </a:lnTo>
                    <a:lnTo>
                      <a:pt x="212" y="177"/>
                    </a:lnTo>
                    <a:lnTo>
                      <a:pt x="212" y="177"/>
                    </a:lnTo>
                    <a:lnTo>
                      <a:pt x="203" y="168"/>
                    </a:lnTo>
                    <a:lnTo>
                      <a:pt x="185" y="177"/>
                    </a:lnTo>
                    <a:lnTo>
                      <a:pt x="124" y="177"/>
                    </a:lnTo>
                    <a:lnTo>
                      <a:pt x="124" y="185"/>
                    </a:lnTo>
                    <a:lnTo>
                      <a:pt x="115" y="185"/>
                    </a:lnTo>
                    <a:lnTo>
                      <a:pt x="106" y="185"/>
                    </a:lnTo>
                    <a:lnTo>
                      <a:pt x="97" y="194"/>
                    </a:lnTo>
                    <a:lnTo>
                      <a:pt x="88" y="194"/>
                    </a:lnTo>
                    <a:lnTo>
                      <a:pt x="80" y="203"/>
                    </a:lnTo>
                    <a:lnTo>
                      <a:pt x="0" y="212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1" name="Freeform 67"/>
              <p:cNvSpPr/>
              <p:nvPr/>
            </p:nvSpPr>
            <p:spPr bwMode="auto">
              <a:xfrm>
                <a:off x="4731280" y="2923958"/>
                <a:ext cx="46958" cy="711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17"/>
                  </a:cxn>
                  <a:cxn ang="0">
                    <a:pos x="17" y="26"/>
                  </a:cxn>
                  <a:cxn ang="0">
                    <a:pos x="35" y="44"/>
                  </a:cxn>
                  <a:cxn ang="0">
                    <a:pos x="35" y="53"/>
                  </a:cxn>
                  <a:cxn ang="0">
                    <a:pos x="35" y="53"/>
                  </a:cxn>
                  <a:cxn ang="0">
                    <a:pos x="26" y="44"/>
                  </a:cxn>
                  <a:cxn ang="0">
                    <a:pos x="26" y="44"/>
                  </a:cxn>
                  <a:cxn ang="0">
                    <a:pos x="17" y="44"/>
                  </a:cxn>
                  <a:cxn ang="0">
                    <a:pos x="26" y="35"/>
                  </a:cxn>
                  <a:cxn ang="0">
                    <a:pos x="17" y="35"/>
                  </a:cxn>
                  <a:cxn ang="0">
                    <a:pos x="17" y="26"/>
                  </a:cxn>
                  <a:cxn ang="0">
                    <a:pos x="9" y="17"/>
                  </a:cxn>
                  <a:cxn ang="0">
                    <a:pos x="0" y="0"/>
                  </a:cxn>
                </a:cxnLst>
                <a:rect l="0" t="0" r="r" b="b"/>
                <a:pathLst>
                  <a:path w="35" h="53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9" y="17"/>
                    </a:lnTo>
                    <a:lnTo>
                      <a:pt x="17" y="26"/>
                    </a:lnTo>
                    <a:lnTo>
                      <a:pt x="35" y="44"/>
                    </a:lnTo>
                    <a:lnTo>
                      <a:pt x="35" y="53"/>
                    </a:lnTo>
                    <a:lnTo>
                      <a:pt x="35" y="53"/>
                    </a:lnTo>
                    <a:lnTo>
                      <a:pt x="26" y="44"/>
                    </a:lnTo>
                    <a:lnTo>
                      <a:pt x="26" y="44"/>
                    </a:lnTo>
                    <a:lnTo>
                      <a:pt x="17" y="44"/>
                    </a:lnTo>
                    <a:lnTo>
                      <a:pt x="26" y="35"/>
                    </a:lnTo>
                    <a:lnTo>
                      <a:pt x="17" y="35"/>
                    </a:lnTo>
                    <a:lnTo>
                      <a:pt x="17" y="26"/>
                    </a:lnTo>
                    <a:lnTo>
                      <a:pt x="9" y="1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2" name="Freeform 68"/>
              <p:cNvSpPr/>
              <p:nvPr/>
            </p:nvSpPr>
            <p:spPr bwMode="auto">
              <a:xfrm>
                <a:off x="4731280" y="2923958"/>
                <a:ext cx="46958" cy="711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17"/>
                  </a:cxn>
                  <a:cxn ang="0">
                    <a:pos x="17" y="26"/>
                  </a:cxn>
                  <a:cxn ang="0">
                    <a:pos x="35" y="44"/>
                  </a:cxn>
                  <a:cxn ang="0">
                    <a:pos x="35" y="53"/>
                  </a:cxn>
                  <a:cxn ang="0">
                    <a:pos x="35" y="53"/>
                  </a:cxn>
                  <a:cxn ang="0">
                    <a:pos x="26" y="44"/>
                  </a:cxn>
                  <a:cxn ang="0">
                    <a:pos x="26" y="44"/>
                  </a:cxn>
                  <a:cxn ang="0">
                    <a:pos x="17" y="44"/>
                  </a:cxn>
                  <a:cxn ang="0">
                    <a:pos x="26" y="35"/>
                  </a:cxn>
                  <a:cxn ang="0">
                    <a:pos x="17" y="35"/>
                  </a:cxn>
                  <a:cxn ang="0">
                    <a:pos x="17" y="26"/>
                  </a:cxn>
                  <a:cxn ang="0">
                    <a:pos x="9" y="17"/>
                  </a:cxn>
                  <a:cxn ang="0">
                    <a:pos x="0" y="0"/>
                  </a:cxn>
                </a:cxnLst>
                <a:rect l="0" t="0" r="r" b="b"/>
                <a:pathLst>
                  <a:path w="35" h="53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9" y="17"/>
                    </a:lnTo>
                    <a:lnTo>
                      <a:pt x="17" y="26"/>
                    </a:lnTo>
                    <a:lnTo>
                      <a:pt x="35" y="44"/>
                    </a:lnTo>
                    <a:lnTo>
                      <a:pt x="35" y="53"/>
                    </a:lnTo>
                    <a:lnTo>
                      <a:pt x="35" y="53"/>
                    </a:lnTo>
                    <a:lnTo>
                      <a:pt x="26" y="44"/>
                    </a:lnTo>
                    <a:lnTo>
                      <a:pt x="26" y="44"/>
                    </a:lnTo>
                    <a:lnTo>
                      <a:pt x="17" y="44"/>
                    </a:lnTo>
                    <a:lnTo>
                      <a:pt x="26" y="35"/>
                    </a:lnTo>
                    <a:lnTo>
                      <a:pt x="17" y="35"/>
                    </a:lnTo>
                    <a:lnTo>
                      <a:pt x="17" y="26"/>
                    </a:lnTo>
                    <a:lnTo>
                      <a:pt x="9" y="17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3" name="Freeform 69"/>
              <p:cNvSpPr/>
              <p:nvPr/>
            </p:nvSpPr>
            <p:spPr bwMode="auto">
              <a:xfrm>
                <a:off x="4636025" y="3161427"/>
                <a:ext cx="24149" cy="22808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0" y="8"/>
                  </a:cxn>
                  <a:cxn ang="0">
                    <a:pos x="0" y="17"/>
                  </a:cxn>
                  <a:cxn ang="0">
                    <a:pos x="0" y="8"/>
                  </a:cxn>
                  <a:cxn ang="0">
                    <a:pos x="9" y="8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17">
                    <a:moveTo>
                      <a:pt x="18" y="0"/>
                    </a:moveTo>
                    <a:lnTo>
                      <a:pt x="0" y="8"/>
                    </a:lnTo>
                    <a:lnTo>
                      <a:pt x="0" y="17"/>
                    </a:lnTo>
                    <a:lnTo>
                      <a:pt x="0" y="8"/>
                    </a:lnTo>
                    <a:lnTo>
                      <a:pt x="9" y="8"/>
                    </a:lnTo>
                    <a:lnTo>
                      <a:pt x="9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4" name="Freeform 70"/>
              <p:cNvSpPr/>
              <p:nvPr/>
            </p:nvSpPr>
            <p:spPr bwMode="auto">
              <a:xfrm>
                <a:off x="4636025" y="3161427"/>
                <a:ext cx="24149" cy="22808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0" y="8"/>
                  </a:cxn>
                  <a:cxn ang="0">
                    <a:pos x="0" y="17"/>
                  </a:cxn>
                  <a:cxn ang="0">
                    <a:pos x="0" y="8"/>
                  </a:cxn>
                  <a:cxn ang="0">
                    <a:pos x="9" y="8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17">
                    <a:moveTo>
                      <a:pt x="18" y="0"/>
                    </a:moveTo>
                    <a:lnTo>
                      <a:pt x="0" y="8"/>
                    </a:lnTo>
                    <a:lnTo>
                      <a:pt x="0" y="17"/>
                    </a:lnTo>
                    <a:lnTo>
                      <a:pt x="0" y="8"/>
                    </a:lnTo>
                    <a:lnTo>
                      <a:pt x="9" y="8"/>
                    </a:lnTo>
                    <a:lnTo>
                      <a:pt x="9" y="0"/>
                    </a:lnTo>
                    <a:lnTo>
                      <a:pt x="1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5" name="Freeform 71"/>
              <p:cNvSpPr/>
              <p:nvPr/>
            </p:nvSpPr>
            <p:spPr bwMode="auto">
              <a:xfrm>
                <a:off x="4684323" y="3125203"/>
                <a:ext cx="22808" cy="12075"/>
              </a:xfrm>
              <a:custGeom>
                <a:avLst/>
                <a:gdLst/>
                <a:ahLst/>
                <a:cxnLst>
                  <a:cxn ang="0">
                    <a:pos x="17" y="9"/>
                  </a:cxn>
                  <a:cxn ang="0">
                    <a:pos x="8" y="9"/>
                  </a:cxn>
                  <a:cxn ang="0">
                    <a:pos x="0" y="9"/>
                  </a:cxn>
                  <a:cxn ang="0">
                    <a:pos x="0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</a:cxnLst>
                <a:rect l="0" t="0" r="r" b="b"/>
                <a:pathLst>
                  <a:path w="17" h="9">
                    <a:moveTo>
                      <a:pt x="17" y="9"/>
                    </a:moveTo>
                    <a:lnTo>
                      <a:pt x="8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6" name="Freeform 72"/>
              <p:cNvSpPr/>
              <p:nvPr/>
            </p:nvSpPr>
            <p:spPr bwMode="auto">
              <a:xfrm>
                <a:off x="4684323" y="3125203"/>
                <a:ext cx="22808" cy="12075"/>
              </a:xfrm>
              <a:custGeom>
                <a:avLst/>
                <a:gdLst/>
                <a:ahLst/>
                <a:cxnLst>
                  <a:cxn ang="0">
                    <a:pos x="17" y="9"/>
                  </a:cxn>
                  <a:cxn ang="0">
                    <a:pos x="8" y="9"/>
                  </a:cxn>
                  <a:cxn ang="0">
                    <a:pos x="0" y="9"/>
                  </a:cxn>
                  <a:cxn ang="0">
                    <a:pos x="0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</a:cxnLst>
                <a:rect l="0" t="0" r="r" b="b"/>
                <a:pathLst>
                  <a:path w="17" h="9">
                    <a:moveTo>
                      <a:pt x="17" y="9"/>
                    </a:moveTo>
                    <a:lnTo>
                      <a:pt x="8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7" name="Freeform 73"/>
              <p:cNvSpPr/>
              <p:nvPr/>
            </p:nvSpPr>
            <p:spPr bwMode="auto">
              <a:xfrm>
                <a:off x="4719206" y="3101053"/>
                <a:ext cx="24149" cy="36224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9" y="9"/>
                  </a:cxn>
                  <a:cxn ang="0">
                    <a:pos x="0" y="27"/>
                  </a:cxn>
                  <a:cxn ang="0">
                    <a:pos x="9" y="18"/>
                  </a:cxn>
                  <a:cxn ang="0">
                    <a:pos x="9" y="9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7">
                    <a:moveTo>
                      <a:pt x="18" y="0"/>
                    </a:moveTo>
                    <a:lnTo>
                      <a:pt x="9" y="9"/>
                    </a:lnTo>
                    <a:lnTo>
                      <a:pt x="0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9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8" name="Freeform 74"/>
              <p:cNvSpPr/>
              <p:nvPr/>
            </p:nvSpPr>
            <p:spPr bwMode="auto">
              <a:xfrm>
                <a:off x="4719206" y="3101053"/>
                <a:ext cx="24149" cy="36224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9" y="9"/>
                  </a:cxn>
                  <a:cxn ang="0">
                    <a:pos x="0" y="27"/>
                  </a:cxn>
                  <a:cxn ang="0">
                    <a:pos x="9" y="18"/>
                  </a:cxn>
                  <a:cxn ang="0">
                    <a:pos x="9" y="9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7">
                    <a:moveTo>
                      <a:pt x="18" y="0"/>
                    </a:moveTo>
                    <a:lnTo>
                      <a:pt x="9" y="9"/>
                    </a:lnTo>
                    <a:lnTo>
                      <a:pt x="0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9" y="0"/>
                    </a:lnTo>
                    <a:lnTo>
                      <a:pt x="1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9" name="Freeform 79"/>
              <p:cNvSpPr/>
              <p:nvPr/>
            </p:nvSpPr>
            <p:spPr bwMode="auto">
              <a:xfrm>
                <a:off x="1885679" y="3007139"/>
                <a:ext cx="579585" cy="605076"/>
              </a:xfrm>
              <a:custGeom>
                <a:avLst/>
                <a:gdLst/>
                <a:ahLst/>
                <a:cxnLst>
                  <a:cxn ang="0">
                    <a:pos x="0" y="451"/>
                  </a:cxn>
                  <a:cxn ang="0">
                    <a:pos x="0" y="442"/>
                  </a:cxn>
                  <a:cxn ang="0">
                    <a:pos x="62" y="0"/>
                  </a:cxn>
                  <a:cxn ang="0">
                    <a:pos x="159" y="8"/>
                  </a:cxn>
                  <a:cxn ang="0">
                    <a:pos x="256" y="17"/>
                  </a:cxn>
                  <a:cxn ang="0">
                    <a:pos x="361" y="26"/>
                  </a:cxn>
                  <a:cxn ang="0">
                    <a:pos x="432" y="35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14" y="274"/>
                  </a:cxn>
                  <a:cxn ang="0">
                    <a:pos x="414" y="344"/>
                  </a:cxn>
                  <a:cxn ang="0">
                    <a:pos x="405" y="424"/>
                  </a:cxn>
                  <a:cxn ang="0">
                    <a:pos x="405" y="433"/>
                  </a:cxn>
                  <a:cxn ang="0">
                    <a:pos x="396" y="433"/>
                  </a:cxn>
                  <a:cxn ang="0">
                    <a:pos x="344" y="424"/>
                  </a:cxn>
                  <a:cxn ang="0">
                    <a:pos x="282" y="424"/>
                  </a:cxn>
                  <a:cxn ang="0">
                    <a:pos x="220" y="415"/>
                  </a:cxn>
                  <a:cxn ang="0">
                    <a:pos x="168" y="415"/>
                  </a:cxn>
                  <a:cxn ang="0">
                    <a:pos x="168" y="415"/>
                  </a:cxn>
                  <a:cxn ang="0">
                    <a:pos x="168" y="424"/>
                  </a:cxn>
                  <a:cxn ang="0">
                    <a:pos x="176" y="424"/>
                  </a:cxn>
                  <a:cxn ang="0">
                    <a:pos x="176" y="433"/>
                  </a:cxn>
                  <a:cxn ang="0">
                    <a:pos x="176" y="433"/>
                  </a:cxn>
                  <a:cxn ang="0">
                    <a:pos x="62" y="415"/>
                  </a:cxn>
                  <a:cxn ang="0">
                    <a:pos x="62" y="424"/>
                  </a:cxn>
                  <a:cxn ang="0">
                    <a:pos x="62" y="451"/>
                  </a:cxn>
                  <a:cxn ang="0">
                    <a:pos x="53" y="451"/>
                  </a:cxn>
                  <a:cxn ang="0">
                    <a:pos x="0" y="451"/>
                  </a:cxn>
                </a:cxnLst>
                <a:rect l="0" t="0" r="r" b="b"/>
                <a:pathLst>
                  <a:path w="432" h="451">
                    <a:moveTo>
                      <a:pt x="0" y="451"/>
                    </a:moveTo>
                    <a:lnTo>
                      <a:pt x="0" y="442"/>
                    </a:lnTo>
                    <a:lnTo>
                      <a:pt x="62" y="0"/>
                    </a:lnTo>
                    <a:lnTo>
                      <a:pt x="159" y="8"/>
                    </a:lnTo>
                    <a:lnTo>
                      <a:pt x="256" y="17"/>
                    </a:lnTo>
                    <a:lnTo>
                      <a:pt x="361" y="26"/>
                    </a:lnTo>
                    <a:lnTo>
                      <a:pt x="432" y="35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14" y="274"/>
                    </a:lnTo>
                    <a:lnTo>
                      <a:pt x="414" y="344"/>
                    </a:lnTo>
                    <a:lnTo>
                      <a:pt x="405" y="424"/>
                    </a:lnTo>
                    <a:lnTo>
                      <a:pt x="405" y="433"/>
                    </a:lnTo>
                    <a:lnTo>
                      <a:pt x="396" y="433"/>
                    </a:lnTo>
                    <a:lnTo>
                      <a:pt x="344" y="424"/>
                    </a:lnTo>
                    <a:lnTo>
                      <a:pt x="282" y="424"/>
                    </a:lnTo>
                    <a:lnTo>
                      <a:pt x="220" y="415"/>
                    </a:lnTo>
                    <a:lnTo>
                      <a:pt x="168" y="415"/>
                    </a:lnTo>
                    <a:lnTo>
                      <a:pt x="168" y="415"/>
                    </a:lnTo>
                    <a:lnTo>
                      <a:pt x="168" y="424"/>
                    </a:lnTo>
                    <a:lnTo>
                      <a:pt x="176" y="424"/>
                    </a:lnTo>
                    <a:lnTo>
                      <a:pt x="176" y="433"/>
                    </a:lnTo>
                    <a:lnTo>
                      <a:pt x="176" y="433"/>
                    </a:lnTo>
                    <a:lnTo>
                      <a:pt x="62" y="415"/>
                    </a:lnTo>
                    <a:lnTo>
                      <a:pt x="62" y="424"/>
                    </a:lnTo>
                    <a:lnTo>
                      <a:pt x="62" y="451"/>
                    </a:lnTo>
                    <a:lnTo>
                      <a:pt x="53" y="451"/>
                    </a:lnTo>
                    <a:lnTo>
                      <a:pt x="0" y="45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0" name="Freeform 80"/>
              <p:cNvSpPr/>
              <p:nvPr/>
            </p:nvSpPr>
            <p:spPr bwMode="auto">
              <a:xfrm>
                <a:off x="1885679" y="3007139"/>
                <a:ext cx="579585" cy="605076"/>
              </a:xfrm>
              <a:custGeom>
                <a:avLst/>
                <a:gdLst/>
                <a:ahLst/>
                <a:cxnLst>
                  <a:cxn ang="0">
                    <a:pos x="0" y="451"/>
                  </a:cxn>
                  <a:cxn ang="0">
                    <a:pos x="0" y="442"/>
                  </a:cxn>
                  <a:cxn ang="0">
                    <a:pos x="62" y="0"/>
                  </a:cxn>
                  <a:cxn ang="0">
                    <a:pos x="159" y="8"/>
                  </a:cxn>
                  <a:cxn ang="0">
                    <a:pos x="256" y="17"/>
                  </a:cxn>
                  <a:cxn ang="0">
                    <a:pos x="361" y="26"/>
                  </a:cxn>
                  <a:cxn ang="0">
                    <a:pos x="432" y="35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14" y="274"/>
                  </a:cxn>
                  <a:cxn ang="0">
                    <a:pos x="414" y="344"/>
                  </a:cxn>
                  <a:cxn ang="0">
                    <a:pos x="405" y="424"/>
                  </a:cxn>
                  <a:cxn ang="0">
                    <a:pos x="405" y="433"/>
                  </a:cxn>
                  <a:cxn ang="0">
                    <a:pos x="396" y="433"/>
                  </a:cxn>
                  <a:cxn ang="0">
                    <a:pos x="344" y="424"/>
                  </a:cxn>
                  <a:cxn ang="0">
                    <a:pos x="282" y="424"/>
                  </a:cxn>
                  <a:cxn ang="0">
                    <a:pos x="220" y="415"/>
                  </a:cxn>
                  <a:cxn ang="0">
                    <a:pos x="168" y="415"/>
                  </a:cxn>
                  <a:cxn ang="0">
                    <a:pos x="168" y="415"/>
                  </a:cxn>
                  <a:cxn ang="0">
                    <a:pos x="168" y="424"/>
                  </a:cxn>
                  <a:cxn ang="0">
                    <a:pos x="176" y="424"/>
                  </a:cxn>
                  <a:cxn ang="0">
                    <a:pos x="176" y="433"/>
                  </a:cxn>
                  <a:cxn ang="0">
                    <a:pos x="176" y="433"/>
                  </a:cxn>
                  <a:cxn ang="0">
                    <a:pos x="62" y="415"/>
                  </a:cxn>
                  <a:cxn ang="0">
                    <a:pos x="62" y="424"/>
                  </a:cxn>
                  <a:cxn ang="0">
                    <a:pos x="62" y="451"/>
                  </a:cxn>
                  <a:cxn ang="0">
                    <a:pos x="53" y="451"/>
                  </a:cxn>
                  <a:cxn ang="0">
                    <a:pos x="0" y="451"/>
                  </a:cxn>
                </a:cxnLst>
                <a:rect l="0" t="0" r="r" b="b"/>
                <a:pathLst>
                  <a:path w="432" h="451">
                    <a:moveTo>
                      <a:pt x="0" y="451"/>
                    </a:moveTo>
                    <a:lnTo>
                      <a:pt x="0" y="442"/>
                    </a:lnTo>
                    <a:lnTo>
                      <a:pt x="62" y="0"/>
                    </a:lnTo>
                    <a:lnTo>
                      <a:pt x="159" y="8"/>
                    </a:lnTo>
                    <a:lnTo>
                      <a:pt x="256" y="17"/>
                    </a:lnTo>
                    <a:lnTo>
                      <a:pt x="361" y="26"/>
                    </a:lnTo>
                    <a:lnTo>
                      <a:pt x="432" y="35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14" y="274"/>
                    </a:lnTo>
                    <a:lnTo>
                      <a:pt x="414" y="344"/>
                    </a:lnTo>
                    <a:lnTo>
                      <a:pt x="405" y="424"/>
                    </a:lnTo>
                    <a:lnTo>
                      <a:pt x="405" y="433"/>
                    </a:lnTo>
                    <a:lnTo>
                      <a:pt x="396" y="433"/>
                    </a:lnTo>
                    <a:lnTo>
                      <a:pt x="344" y="424"/>
                    </a:lnTo>
                    <a:lnTo>
                      <a:pt x="282" y="424"/>
                    </a:lnTo>
                    <a:lnTo>
                      <a:pt x="220" y="415"/>
                    </a:lnTo>
                    <a:lnTo>
                      <a:pt x="168" y="415"/>
                    </a:lnTo>
                    <a:lnTo>
                      <a:pt x="168" y="415"/>
                    </a:lnTo>
                    <a:lnTo>
                      <a:pt x="168" y="424"/>
                    </a:lnTo>
                    <a:lnTo>
                      <a:pt x="176" y="424"/>
                    </a:lnTo>
                    <a:lnTo>
                      <a:pt x="176" y="433"/>
                    </a:lnTo>
                    <a:lnTo>
                      <a:pt x="176" y="433"/>
                    </a:lnTo>
                    <a:lnTo>
                      <a:pt x="62" y="415"/>
                    </a:lnTo>
                    <a:lnTo>
                      <a:pt x="62" y="424"/>
                    </a:lnTo>
                    <a:lnTo>
                      <a:pt x="62" y="451"/>
                    </a:lnTo>
                    <a:lnTo>
                      <a:pt x="53" y="451"/>
                    </a:lnTo>
                    <a:lnTo>
                      <a:pt x="0" y="451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1" name="Freeform 83"/>
              <p:cNvSpPr/>
              <p:nvPr/>
            </p:nvSpPr>
            <p:spPr bwMode="auto">
              <a:xfrm>
                <a:off x="4684323" y="2402064"/>
                <a:ext cx="118064" cy="248202"/>
              </a:xfrm>
              <a:custGeom>
                <a:avLst/>
                <a:gdLst/>
                <a:ahLst/>
                <a:cxnLst>
                  <a:cxn ang="0">
                    <a:pos x="8" y="141"/>
                  </a:cxn>
                  <a:cxn ang="0">
                    <a:pos x="8" y="132"/>
                  </a:cxn>
                  <a:cxn ang="0">
                    <a:pos x="17" y="123"/>
                  </a:cxn>
                  <a:cxn ang="0">
                    <a:pos x="26" y="115"/>
                  </a:cxn>
                  <a:cxn ang="0">
                    <a:pos x="26" y="106"/>
                  </a:cxn>
                  <a:cxn ang="0">
                    <a:pos x="26" y="106"/>
                  </a:cxn>
                  <a:cxn ang="0">
                    <a:pos x="35" y="97"/>
                  </a:cxn>
                  <a:cxn ang="0">
                    <a:pos x="44" y="88"/>
                  </a:cxn>
                  <a:cxn ang="0">
                    <a:pos x="26" y="79"/>
                  </a:cxn>
                  <a:cxn ang="0">
                    <a:pos x="17" y="70"/>
                  </a:cxn>
                  <a:cxn ang="0">
                    <a:pos x="8" y="62"/>
                  </a:cxn>
                  <a:cxn ang="0">
                    <a:pos x="0" y="53"/>
                  </a:cxn>
                  <a:cxn ang="0">
                    <a:pos x="8" y="44"/>
                  </a:cxn>
                  <a:cxn ang="0">
                    <a:pos x="8" y="35"/>
                  </a:cxn>
                  <a:cxn ang="0">
                    <a:pos x="8" y="26"/>
                  </a:cxn>
                  <a:cxn ang="0">
                    <a:pos x="17" y="9"/>
                  </a:cxn>
                  <a:cxn ang="0">
                    <a:pos x="17" y="0"/>
                  </a:cxn>
                  <a:cxn ang="0">
                    <a:pos x="70" y="17"/>
                  </a:cxn>
                  <a:cxn ang="0">
                    <a:pos x="70" y="35"/>
                  </a:cxn>
                  <a:cxn ang="0">
                    <a:pos x="70" y="44"/>
                  </a:cxn>
                  <a:cxn ang="0">
                    <a:pos x="61" y="44"/>
                  </a:cxn>
                  <a:cxn ang="0">
                    <a:pos x="70" y="62"/>
                  </a:cxn>
                  <a:cxn ang="0">
                    <a:pos x="79" y="62"/>
                  </a:cxn>
                  <a:cxn ang="0">
                    <a:pos x="79" y="88"/>
                  </a:cxn>
                  <a:cxn ang="0">
                    <a:pos x="88" y="106"/>
                  </a:cxn>
                  <a:cxn ang="0">
                    <a:pos x="79" y="97"/>
                  </a:cxn>
                  <a:cxn ang="0">
                    <a:pos x="79" y="88"/>
                  </a:cxn>
                  <a:cxn ang="0">
                    <a:pos x="79" y="97"/>
                  </a:cxn>
                  <a:cxn ang="0">
                    <a:pos x="79" y="106"/>
                  </a:cxn>
                  <a:cxn ang="0">
                    <a:pos x="79" y="115"/>
                  </a:cxn>
                  <a:cxn ang="0">
                    <a:pos x="79" y="132"/>
                  </a:cxn>
                  <a:cxn ang="0">
                    <a:pos x="70" y="132"/>
                  </a:cxn>
                  <a:cxn ang="0">
                    <a:pos x="70" y="150"/>
                  </a:cxn>
                  <a:cxn ang="0">
                    <a:pos x="70" y="150"/>
                  </a:cxn>
                  <a:cxn ang="0">
                    <a:pos x="61" y="159"/>
                  </a:cxn>
                  <a:cxn ang="0">
                    <a:pos x="61" y="168"/>
                  </a:cxn>
                  <a:cxn ang="0">
                    <a:pos x="61" y="177"/>
                  </a:cxn>
                  <a:cxn ang="0">
                    <a:pos x="52" y="185"/>
                  </a:cxn>
                  <a:cxn ang="0">
                    <a:pos x="52" y="185"/>
                  </a:cxn>
                  <a:cxn ang="0">
                    <a:pos x="52" y="168"/>
                  </a:cxn>
                  <a:cxn ang="0">
                    <a:pos x="35" y="177"/>
                  </a:cxn>
                  <a:cxn ang="0">
                    <a:pos x="17" y="168"/>
                  </a:cxn>
                  <a:cxn ang="0">
                    <a:pos x="8" y="150"/>
                  </a:cxn>
                  <a:cxn ang="0">
                    <a:pos x="8" y="150"/>
                  </a:cxn>
                  <a:cxn ang="0">
                    <a:pos x="0" y="141"/>
                  </a:cxn>
                </a:cxnLst>
                <a:rect l="0" t="0" r="r" b="b"/>
                <a:pathLst>
                  <a:path w="88" h="185">
                    <a:moveTo>
                      <a:pt x="0" y="141"/>
                    </a:moveTo>
                    <a:lnTo>
                      <a:pt x="8" y="141"/>
                    </a:lnTo>
                    <a:lnTo>
                      <a:pt x="8" y="132"/>
                    </a:lnTo>
                    <a:lnTo>
                      <a:pt x="8" y="132"/>
                    </a:lnTo>
                    <a:lnTo>
                      <a:pt x="8" y="123"/>
                    </a:lnTo>
                    <a:lnTo>
                      <a:pt x="17" y="123"/>
                    </a:lnTo>
                    <a:lnTo>
                      <a:pt x="17" y="123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35" y="97"/>
                    </a:lnTo>
                    <a:lnTo>
                      <a:pt x="35" y="97"/>
                    </a:lnTo>
                    <a:lnTo>
                      <a:pt x="44" y="88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17" y="79"/>
                    </a:lnTo>
                    <a:lnTo>
                      <a:pt x="17" y="70"/>
                    </a:lnTo>
                    <a:lnTo>
                      <a:pt x="17" y="70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0" y="53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0" y="35"/>
                    </a:lnTo>
                    <a:lnTo>
                      <a:pt x="8" y="26"/>
                    </a:lnTo>
                    <a:lnTo>
                      <a:pt x="17" y="17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0"/>
                    </a:lnTo>
                    <a:lnTo>
                      <a:pt x="70" y="17"/>
                    </a:lnTo>
                    <a:lnTo>
                      <a:pt x="70" y="17"/>
                    </a:lnTo>
                    <a:lnTo>
                      <a:pt x="70" y="26"/>
                    </a:lnTo>
                    <a:lnTo>
                      <a:pt x="70" y="35"/>
                    </a:lnTo>
                    <a:lnTo>
                      <a:pt x="70" y="35"/>
                    </a:lnTo>
                    <a:lnTo>
                      <a:pt x="70" y="44"/>
                    </a:lnTo>
                    <a:lnTo>
                      <a:pt x="61" y="44"/>
                    </a:lnTo>
                    <a:lnTo>
                      <a:pt x="61" y="44"/>
                    </a:lnTo>
                    <a:lnTo>
                      <a:pt x="61" y="62"/>
                    </a:lnTo>
                    <a:lnTo>
                      <a:pt x="70" y="62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70"/>
                    </a:lnTo>
                    <a:lnTo>
                      <a:pt x="79" y="88"/>
                    </a:lnTo>
                    <a:lnTo>
                      <a:pt x="88" y="88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79" y="97"/>
                    </a:lnTo>
                    <a:lnTo>
                      <a:pt x="88" y="97"/>
                    </a:lnTo>
                    <a:lnTo>
                      <a:pt x="79" y="88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106"/>
                    </a:lnTo>
                    <a:lnTo>
                      <a:pt x="79" y="115"/>
                    </a:lnTo>
                    <a:lnTo>
                      <a:pt x="79" y="115"/>
                    </a:lnTo>
                    <a:lnTo>
                      <a:pt x="79" y="123"/>
                    </a:lnTo>
                    <a:lnTo>
                      <a:pt x="79" y="132"/>
                    </a:lnTo>
                    <a:lnTo>
                      <a:pt x="79" y="132"/>
                    </a:lnTo>
                    <a:lnTo>
                      <a:pt x="70" y="132"/>
                    </a:lnTo>
                    <a:lnTo>
                      <a:pt x="70" y="141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61" y="168"/>
                    </a:lnTo>
                    <a:lnTo>
                      <a:pt x="61" y="177"/>
                    </a:lnTo>
                    <a:lnTo>
                      <a:pt x="61" y="177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77"/>
                    </a:lnTo>
                    <a:lnTo>
                      <a:pt x="52" y="168"/>
                    </a:lnTo>
                    <a:lnTo>
                      <a:pt x="35" y="168"/>
                    </a:lnTo>
                    <a:lnTo>
                      <a:pt x="35" y="177"/>
                    </a:lnTo>
                    <a:lnTo>
                      <a:pt x="26" y="168"/>
                    </a:lnTo>
                    <a:lnTo>
                      <a:pt x="17" y="168"/>
                    </a:lnTo>
                    <a:lnTo>
                      <a:pt x="17" y="159"/>
                    </a:lnTo>
                    <a:lnTo>
                      <a:pt x="8" y="150"/>
                    </a:lnTo>
                    <a:lnTo>
                      <a:pt x="8" y="150"/>
                    </a:lnTo>
                    <a:lnTo>
                      <a:pt x="8" y="150"/>
                    </a:lnTo>
                    <a:lnTo>
                      <a:pt x="0" y="150"/>
                    </a:lnTo>
                    <a:lnTo>
                      <a:pt x="0" y="14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2" name="Freeform 85"/>
              <p:cNvSpPr/>
              <p:nvPr/>
            </p:nvSpPr>
            <p:spPr bwMode="auto">
              <a:xfrm>
                <a:off x="4825194" y="1927126"/>
                <a:ext cx="142213" cy="284426"/>
              </a:xfrm>
              <a:custGeom>
                <a:avLst/>
                <a:gdLst/>
                <a:ahLst/>
                <a:cxnLst>
                  <a:cxn ang="0">
                    <a:pos x="18" y="212"/>
                  </a:cxn>
                  <a:cxn ang="0">
                    <a:pos x="9" y="212"/>
                  </a:cxn>
                  <a:cxn ang="0">
                    <a:pos x="9" y="203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9" y="177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41"/>
                  </a:cxn>
                  <a:cxn ang="0">
                    <a:pos x="0" y="141"/>
                  </a:cxn>
                  <a:cxn ang="0">
                    <a:pos x="9" y="133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9" y="115"/>
                  </a:cxn>
                  <a:cxn ang="0">
                    <a:pos x="9" y="115"/>
                  </a:cxn>
                  <a:cxn ang="0">
                    <a:pos x="9" y="106"/>
                  </a:cxn>
                  <a:cxn ang="0">
                    <a:pos x="9" y="97"/>
                  </a:cxn>
                  <a:cxn ang="0">
                    <a:pos x="9" y="88"/>
                  </a:cxn>
                  <a:cxn ang="0">
                    <a:pos x="9" y="80"/>
                  </a:cxn>
                  <a:cxn ang="0">
                    <a:pos x="18" y="80"/>
                  </a:cxn>
                  <a:cxn ang="0">
                    <a:pos x="27" y="71"/>
                  </a:cxn>
                  <a:cxn ang="0">
                    <a:pos x="27" y="62"/>
                  </a:cxn>
                  <a:cxn ang="0">
                    <a:pos x="27" y="62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8" y="44"/>
                  </a:cxn>
                  <a:cxn ang="0">
                    <a:pos x="27" y="35"/>
                  </a:cxn>
                  <a:cxn ang="0">
                    <a:pos x="18" y="27"/>
                  </a:cxn>
                  <a:cxn ang="0">
                    <a:pos x="18" y="27"/>
                  </a:cxn>
                  <a:cxn ang="0">
                    <a:pos x="18" y="27"/>
                  </a:cxn>
                  <a:cxn ang="0">
                    <a:pos x="18" y="18"/>
                  </a:cxn>
                  <a:cxn ang="0">
                    <a:pos x="27" y="9"/>
                  </a:cxn>
                  <a:cxn ang="0">
                    <a:pos x="27" y="9"/>
                  </a:cxn>
                  <a:cxn ang="0">
                    <a:pos x="27" y="0"/>
                  </a:cxn>
                  <a:cxn ang="0">
                    <a:pos x="35" y="0"/>
                  </a:cxn>
                  <a:cxn ang="0">
                    <a:pos x="35" y="0"/>
                  </a:cxn>
                  <a:cxn ang="0">
                    <a:pos x="35" y="0"/>
                  </a:cxn>
                  <a:cxn ang="0">
                    <a:pos x="79" y="115"/>
                  </a:cxn>
                  <a:cxn ang="0">
                    <a:pos x="79" y="133"/>
                  </a:cxn>
                  <a:cxn ang="0">
                    <a:pos x="79" y="133"/>
                  </a:cxn>
                  <a:cxn ang="0">
                    <a:pos x="79" y="141"/>
                  </a:cxn>
                  <a:cxn ang="0">
                    <a:pos x="88" y="141"/>
                  </a:cxn>
                  <a:cxn ang="0">
                    <a:pos x="88" y="150"/>
                  </a:cxn>
                  <a:cxn ang="0">
                    <a:pos x="97" y="150"/>
                  </a:cxn>
                  <a:cxn ang="0">
                    <a:pos x="97" y="159"/>
                  </a:cxn>
                  <a:cxn ang="0">
                    <a:pos x="106" y="159"/>
                  </a:cxn>
                  <a:cxn ang="0">
                    <a:pos x="106" y="159"/>
                  </a:cxn>
                  <a:cxn ang="0">
                    <a:pos x="106" y="159"/>
                  </a:cxn>
                  <a:cxn ang="0">
                    <a:pos x="106" y="177"/>
                  </a:cxn>
                  <a:cxn ang="0">
                    <a:pos x="106" y="177"/>
                  </a:cxn>
                  <a:cxn ang="0">
                    <a:pos x="106" y="177"/>
                  </a:cxn>
                  <a:cxn ang="0">
                    <a:pos x="97" y="177"/>
                  </a:cxn>
                  <a:cxn ang="0">
                    <a:pos x="97" y="186"/>
                  </a:cxn>
                  <a:cxn ang="0">
                    <a:pos x="88" y="186"/>
                  </a:cxn>
                  <a:cxn ang="0">
                    <a:pos x="88" y="186"/>
                  </a:cxn>
                  <a:cxn ang="0">
                    <a:pos x="88" y="195"/>
                  </a:cxn>
                  <a:cxn ang="0">
                    <a:pos x="79" y="203"/>
                  </a:cxn>
                  <a:cxn ang="0">
                    <a:pos x="18" y="212"/>
                  </a:cxn>
                </a:cxnLst>
                <a:rect l="0" t="0" r="r" b="b"/>
                <a:pathLst>
                  <a:path w="106" h="212">
                    <a:moveTo>
                      <a:pt x="18" y="212"/>
                    </a:moveTo>
                    <a:lnTo>
                      <a:pt x="9" y="212"/>
                    </a:lnTo>
                    <a:lnTo>
                      <a:pt x="9" y="203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0" y="150"/>
                    </a:lnTo>
                    <a:lnTo>
                      <a:pt x="9" y="141"/>
                    </a:lnTo>
                    <a:lnTo>
                      <a:pt x="0" y="141"/>
                    </a:lnTo>
                    <a:lnTo>
                      <a:pt x="9" y="133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9" y="88"/>
                    </a:lnTo>
                    <a:lnTo>
                      <a:pt x="9" y="80"/>
                    </a:lnTo>
                    <a:lnTo>
                      <a:pt x="18" y="80"/>
                    </a:lnTo>
                    <a:lnTo>
                      <a:pt x="27" y="71"/>
                    </a:lnTo>
                    <a:lnTo>
                      <a:pt x="27" y="62"/>
                    </a:lnTo>
                    <a:lnTo>
                      <a:pt x="27" y="62"/>
                    </a:lnTo>
                    <a:lnTo>
                      <a:pt x="27" y="53"/>
                    </a:lnTo>
                    <a:lnTo>
                      <a:pt x="18" y="53"/>
                    </a:lnTo>
                    <a:lnTo>
                      <a:pt x="18" y="44"/>
                    </a:lnTo>
                    <a:lnTo>
                      <a:pt x="27" y="35"/>
                    </a:lnTo>
                    <a:lnTo>
                      <a:pt x="18" y="27"/>
                    </a:lnTo>
                    <a:lnTo>
                      <a:pt x="18" y="27"/>
                    </a:lnTo>
                    <a:lnTo>
                      <a:pt x="18" y="27"/>
                    </a:lnTo>
                    <a:lnTo>
                      <a:pt x="18" y="18"/>
                    </a:lnTo>
                    <a:lnTo>
                      <a:pt x="27" y="9"/>
                    </a:lnTo>
                    <a:lnTo>
                      <a:pt x="27" y="9"/>
                    </a:lnTo>
                    <a:lnTo>
                      <a:pt x="27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79" y="115"/>
                    </a:lnTo>
                    <a:lnTo>
                      <a:pt x="79" y="133"/>
                    </a:lnTo>
                    <a:lnTo>
                      <a:pt x="79" y="133"/>
                    </a:lnTo>
                    <a:lnTo>
                      <a:pt x="79" y="141"/>
                    </a:lnTo>
                    <a:lnTo>
                      <a:pt x="88" y="141"/>
                    </a:lnTo>
                    <a:lnTo>
                      <a:pt x="88" y="150"/>
                    </a:lnTo>
                    <a:lnTo>
                      <a:pt x="97" y="150"/>
                    </a:lnTo>
                    <a:lnTo>
                      <a:pt x="97" y="159"/>
                    </a:lnTo>
                    <a:lnTo>
                      <a:pt x="106" y="159"/>
                    </a:lnTo>
                    <a:lnTo>
                      <a:pt x="106" y="159"/>
                    </a:lnTo>
                    <a:lnTo>
                      <a:pt x="106" y="159"/>
                    </a:lnTo>
                    <a:lnTo>
                      <a:pt x="106" y="177"/>
                    </a:lnTo>
                    <a:lnTo>
                      <a:pt x="106" y="177"/>
                    </a:lnTo>
                    <a:lnTo>
                      <a:pt x="106" y="177"/>
                    </a:lnTo>
                    <a:lnTo>
                      <a:pt x="97" y="177"/>
                    </a:lnTo>
                    <a:lnTo>
                      <a:pt x="97" y="186"/>
                    </a:lnTo>
                    <a:lnTo>
                      <a:pt x="88" y="186"/>
                    </a:lnTo>
                    <a:lnTo>
                      <a:pt x="88" y="186"/>
                    </a:lnTo>
                    <a:lnTo>
                      <a:pt x="88" y="195"/>
                    </a:lnTo>
                    <a:lnTo>
                      <a:pt x="79" y="203"/>
                    </a:lnTo>
                    <a:lnTo>
                      <a:pt x="18" y="21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3" name="Freeform 87"/>
              <p:cNvSpPr/>
              <p:nvPr/>
            </p:nvSpPr>
            <p:spPr bwMode="auto">
              <a:xfrm>
                <a:off x="1119607" y="2318883"/>
                <a:ext cx="529945" cy="830470"/>
              </a:xfrm>
              <a:custGeom>
                <a:avLst/>
                <a:gdLst/>
                <a:ahLst/>
                <a:cxnLst>
                  <a:cxn ang="0">
                    <a:pos x="8" y="177"/>
                  </a:cxn>
                  <a:cxn ang="0">
                    <a:pos x="52" y="0"/>
                  </a:cxn>
                  <a:cxn ang="0">
                    <a:pos x="149" y="26"/>
                  </a:cxn>
                  <a:cxn ang="0">
                    <a:pos x="220" y="44"/>
                  </a:cxn>
                  <a:cxn ang="0">
                    <a:pos x="316" y="62"/>
                  </a:cxn>
                  <a:cxn ang="0">
                    <a:pos x="395" y="71"/>
                  </a:cxn>
                  <a:cxn ang="0">
                    <a:pos x="325" y="468"/>
                  </a:cxn>
                  <a:cxn ang="0">
                    <a:pos x="316" y="530"/>
                  </a:cxn>
                  <a:cxn ang="0">
                    <a:pos x="307" y="530"/>
                  </a:cxn>
                  <a:cxn ang="0">
                    <a:pos x="299" y="539"/>
                  </a:cxn>
                  <a:cxn ang="0">
                    <a:pos x="299" y="539"/>
                  </a:cxn>
                  <a:cxn ang="0">
                    <a:pos x="290" y="530"/>
                  </a:cxn>
                  <a:cxn ang="0">
                    <a:pos x="290" y="530"/>
                  </a:cxn>
                  <a:cxn ang="0">
                    <a:pos x="281" y="530"/>
                  </a:cxn>
                  <a:cxn ang="0">
                    <a:pos x="281" y="521"/>
                  </a:cxn>
                  <a:cxn ang="0">
                    <a:pos x="272" y="530"/>
                  </a:cxn>
                  <a:cxn ang="0">
                    <a:pos x="272" y="530"/>
                  </a:cxn>
                  <a:cxn ang="0">
                    <a:pos x="264" y="539"/>
                  </a:cxn>
                  <a:cxn ang="0">
                    <a:pos x="272" y="548"/>
                  </a:cxn>
                  <a:cxn ang="0">
                    <a:pos x="264" y="548"/>
                  </a:cxn>
                  <a:cxn ang="0">
                    <a:pos x="264" y="557"/>
                  </a:cxn>
                  <a:cxn ang="0">
                    <a:pos x="264" y="566"/>
                  </a:cxn>
                  <a:cxn ang="0">
                    <a:pos x="264" y="575"/>
                  </a:cxn>
                  <a:cxn ang="0">
                    <a:pos x="264" y="583"/>
                  </a:cxn>
                  <a:cxn ang="0">
                    <a:pos x="264" y="592"/>
                  </a:cxn>
                  <a:cxn ang="0">
                    <a:pos x="264" y="601"/>
                  </a:cxn>
                  <a:cxn ang="0">
                    <a:pos x="264" y="601"/>
                  </a:cxn>
                  <a:cxn ang="0">
                    <a:pos x="255" y="619"/>
                  </a:cxn>
                  <a:cxn ang="0">
                    <a:pos x="184" y="504"/>
                  </a:cxn>
                  <a:cxn ang="0">
                    <a:pos x="0" y="230"/>
                  </a:cxn>
                  <a:cxn ang="0">
                    <a:pos x="8" y="177"/>
                  </a:cxn>
                </a:cxnLst>
                <a:rect l="0" t="0" r="r" b="b"/>
                <a:pathLst>
                  <a:path w="395" h="619">
                    <a:moveTo>
                      <a:pt x="8" y="177"/>
                    </a:moveTo>
                    <a:lnTo>
                      <a:pt x="52" y="0"/>
                    </a:lnTo>
                    <a:lnTo>
                      <a:pt x="149" y="26"/>
                    </a:lnTo>
                    <a:lnTo>
                      <a:pt x="220" y="44"/>
                    </a:lnTo>
                    <a:lnTo>
                      <a:pt x="316" y="62"/>
                    </a:lnTo>
                    <a:lnTo>
                      <a:pt x="395" y="71"/>
                    </a:lnTo>
                    <a:lnTo>
                      <a:pt x="325" y="468"/>
                    </a:lnTo>
                    <a:lnTo>
                      <a:pt x="316" y="530"/>
                    </a:lnTo>
                    <a:lnTo>
                      <a:pt x="307" y="530"/>
                    </a:lnTo>
                    <a:lnTo>
                      <a:pt x="299" y="539"/>
                    </a:lnTo>
                    <a:lnTo>
                      <a:pt x="299" y="539"/>
                    </a:lnTo>
                    <a:lnTo>
                      <a:pt x="290" y="530"/>
                    </a:lnTo>
                    <a:lnTo>
                      <a:pt x="290" y="530"/>
                    </a:lnTo>
                    <a:lnTo>
                      <a:pt x="281" y="530"/>
                    </a:lnTo>
                    <a:lnTo>
                      <a:pt x="281" y="521"/>
                    </a:lnTo>
                    <a:lnTo>
                      <a:pt x="272" y="530"/>
                    </a:lnTo>
                    <a:lnTo>
                      <a:pt x="272" y="530"/>
                    </a:lnTo>
                    <a:lnTo>
                      <a:pt x="264" y="539"/>
                    </a:lnTo>
                    <a:lnTo>
                      <a:pt x="272" y="548"/>
                    </a:lnTo>
                    <a:lnTo>
                      <a:pt x="264" y="548"/>
                    </a:lnTo>
                    <a:lnTo>
                      <a:pt x="264" y="557"/>
                    </a:lnTo>
                    <a:lnTo>
                      <a:pt x="264" y="566"/>
                    </a:lnTo>
                    <a:lnTo>
                      <a:pt x="264" y="575"/>
                    </a:lnTo>
                    <a:lnTo>
                      <a:pt x="264" y="583"/>
                    </a:lnTo>
                    <a:lnTo>
                      <a:pt x="264" y="592"/>
                    </a:lnTo>
                    <a:lnTo>
                      <a:pt x="264" y="601"/>
                    </a:lnTo>
                    <a:lnTo>
                      <a:pt x="264" y="601"/>
                    </a:lnTo>
                    <a:lnTo>
                      <a:pt x="255" y="619"/>
                    </a:lnTo>
                    <a:lnTo>
                      <a:pt x="184" y="504"/>
                    </a:lnTo>
                    <a:lnTo>
                      <a:pt x="0" y="230"/>
                    </a:lnTo>
                    <a:lnTo>
                      <a:pt x="8" y="17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4" name="Freeform 88"/>
              <p:cNvSpPr/>
              <p:nvPr/>
            </p:nvSpPr>
            <p:spPr bwMode="auto">
              <a:xfrm>
                <a:off x="1119607" y="2318883"/>
                <a:ext cx="529945" cy="830470"/>
              </a:xfrm>
              <a:custGeom>
                <a:avLst/>
                <a:gdLst/>
                <a:ahLst/>
                <a:cxnLst>
                  <a:cxn ang="0">
                    <a:pos x="8" y="177"/>
                  </a:cxn>
                  <a:cxn ang="0">
                    <a:pos x="52" y="0"/>
                  </a:cxn>
                  <a:cxn ang="0">
                    <a:pos x="149" y="26"/>
                  </a:cxn>
                  <a:cxn ang="0">
                    <a:pos x="220" y="44"/>
                  </a:cxn>
                  <a:cxn ang="0">
                    <a:pos x="316" y="62"/>
                  </a:cxn>
                  <a:cxn ang="0">
                    <a:pos x="395" y="71"/>
                  </a:cxn>
                  <a:cxn ang="0">
                    <a:pos x="325" y="468"/>
                  </a:cxn>
                  <a:cxn ang="0">
                    <a:pos x="316" y="530"/>
                  </a:cxn>
                  <a:cxn ang="0">
                    <a:pos x="307" y="530"/>
                  </a:cxn>
                  <a:cxn ang="0">
                    <a:pos x="299" y="539"/>
                  </a:cxn>
                  <a:cxn ang="0">
                    <a:pos x="299" y="539"/>
                  </a:cxn>
                  <a:cxn ang="0">
                    <a:pos x="290" y="530"/>
                  </a:cxn>
                  <a:cxn ang="0">
                    <a:pos x="290" y="530"/>
                  </a:cxn>
                  <a:cxn ang="0">
                    <a:pos x="281" y="530"/>
                  </a:cxn>
                  <a:cxn ang="0">
                    <a:pos x="281" y="521"/>
                  </a:cxn>
                  <a:cxn ang="0">
                    <a:pos x="272" y="530"/>
                  </a:cxn>
                  <a:cxn ang="0">
                    <a:pos x="272" y="530"/>
                  </a:cxn>
                  <a:cxn ang="0">
                    <a:pos x="264" y="539"/>
                  </a:cxn>
                  <a:cxn ang="0">
                    <a:pos x="272" y="548"/>
                  </a:cxn>
                  <a:cxn ang="0">
                    <a:pos x="264" y="548"/>
                  </a:cxn>
                  <a:cxn ang="0">
                    <a:pos x="264" y="557"/>
                  </a:cxn>
                  <a:cxn ang="0">
                    <a:pos x="264" y="566"/>
                  </a:cxn>
                  <a:cxn ang="0">
                    <a:pos x="264" y="575"/>
                  </a:cxn>
                  <a:cxn ang="0">
                    <a:pos x="264" y="583"/>
                  </a:cxn>
                  <a:cxn ang="0">
                    <a:pos x="264" y="592"/>
                  </a:cxn>
                  <a:cxn ang="0">
                    <a:pos x="264" y="601"/>
                  </a:cxn>
                  <a:cxn ang="0">
                    <a:pos x="264" y="601"/>
                  </a:cxn>
                  <a:cxn ang="0">
                    <a:pos x="255" y="619"/>
                  </a:cxn>
                  <a:cxn ang="0">
                    <a:pos x="184" y="504"/>
                  </a:cxn>
                  <a:cxn ang="0">
                    <a:pos x="0" y="230"/>
                  </a:cxn>
                  <a:cxn ang="0">
                    <a:pos x="8" y="177"/>
                  </a:cxn>
                </a:cxnLst>
                <a:rect l="0" t="0" r="r" b="b"/>
                <a:pathLst>
                  <a:path w="395" h="619">
                    <a:moveTo>
                      <a:pt x="8" y="177"/>
                    </a:moveTo>
                    <a:lnTo>
                      <a:pt x="52" y="0"/>
                    </a:lnTo>
                    <a:lnTo>
                      <a:pt x="149" y="26"/>
                    </a:lnTo>
                    <a:lnTo>
                      <a:pt x="220" y="44"/>
                    </a:lnTo>
                    <a:lnTo>
                      <a:pt x="316" y="62"/>
                    </a:lnTo>
                    <a:lnTo>
                      <a:pt x="395" y="71"/>
                    </a:lnTo>
                    <a:lnTo>
                      <a:pt x="325" y="468"/>
                    </a:lnTo>
                    <a:lnTo>
                      <a:pt x="316" y="530"/>
                    </a:lnTo>
                    <a:lnTo>
                      <a:pt x="307" y="530"/>
                    </a:lnTo>
                    <a:lnTo>
                      <a:pt x="299" y="539"/>
                    </a:lnTo>
                    <a:lnTo>
                      <a:pt x="299" y="539"/>
                    </a:lnTo>
                    <a:lnTo>
                      <a:pt x="290" y="530"/>
                    </a:lnTo>
                    <a:lnTo>
                      <a:pt x="290" y="530"/>
                    </a:lnTo>
                    <a:lnTo>
                      <a:pt x="281" y="530"/>
                    </a:lnTo>
                    <a:lnTo>
                      <a:pt x="281" y="521"/>
                    </a:lnTo>
                    <a:lnTo>
                      <a:pt x="272" y="530"/>
                    </a:lnTo>
                    <a:lnTo>
                      <a:pt x="272" y="530"/>
                    </a:lnTo>
                    <a:lnTo>
                      <a:pt x="264" y="539"/>
                    </a:lnTo>
                    <a:lnTo>
                      <a:pt x="272" y="548"/>
                    </a:lnTo>
                    <a:lnTo>
                      <a:pt x="264" y="548"/>
                    </a:lnTo>
                    <a:lnTo>
                      <a:pt x="264" y="557"/>
                    </a:lnTo>
                    <a:lnTo>
                      <a:pt x="264" y="566"/>
                    </a:lnTo>
                    <a:lnTo>
                      <a:pt x="264" y="575"/>
                    </a:lnTo>
                    <a:lnTo>
                      <a:pt x="264" y="583"/>
                    </a:lnTo>
                    <a:lnTo>
                      <a:pt x="264" y="592"/>
                    </a:lnTo>
                    <a:lnTo>
                      <a:pt x="264" y="601"/>
                    </a:lnTo>
                    <a:lnTo>
                      <a:pt x="264" y="601"/>
                    </a:lnTo>
                    <a:lnTo>
                      <a:pt x="255" y="619"/>
                    </a:lnTo>
                    <a:lnTo>
                      <a:pt x="184" y="504"/>
                    </a:lnTo>
                    <a:lnTo>
                      <a:pt x="0" y="230"/>
                    </a:lnTo>
                    <a:lnTo>
                      <a:pt x="8" y="177"/>
                    </a:lnTo>
                  </a:path>
                </a:pathLst>
              </a:custGeom>
              <a:solidFill>
                <a:schemeClr val="accent6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5" name="Freeform 89"/>
              <p:cNvSpPr/>
              <p:nvPr/>
            </p:nvSpPr>
            <p:spPr bwMode="auto">
              <a:xfrm>
                <a:off x="2416966" y="2414138"/>
                <a:ext cx="685574" cy="331383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8" y="8"/>
                  </a:cxn>
                  <a:cxn ang="0">
                    <a:pos x="326" y="8"/>
                  </a:cxn>
                  <a:cxn ang="0">
                    <a:pos x="352" y="26"/>
                  </a:cxn>
                  <a:cxn ang="0">
                    <a:pos x="361" y="17"/>
                  </a:cxn>
                  <a:cxn ang="0">
                    <a:pos x="396" y="17"/>
                  </a:cxn>
                  <a:cxn ang="0">
                    <a:pos x="414" y="26"/>
                  </a:cxn>
                  <a:cxn ang="0">
                    <a:pos x="414" y="35"/>
                  </a:cxn>
                  <a:cxn ang="0">
                    <a:pos x="423" y="35"/>
                  </a:cxn>
                  <a:cxn ang="0">
                    <a:pos x="431" y="44"/>
                  </a:cxn>
                  <a:cxn ang="0">
                    <a:pos x="440" y="53"/>
                  </a:cxn>
                  <a:cxn ang="0">
                    <a:pos x="449" y="53"/>
                  </a:cxn>
                  <a:cxn ang="0">
                    <a:pos x="449" y="61"/>
                  </a:cxn>
                  <a:cxn ang="0">
                    <a:pos x="449" y="70"/>
                  </a:cxn>
                  <a:cxn ang="0">
                    <a:pos x="458" y="88"/>
                  </a:cxn>
                  <a:cxn ang="0">
                    <a:pos x="467" y="97"/>
                  </a:cxn>
                  <a:cxn ang="0">
                    <a:pos x="467" y="106"/>
                  </a:cxn>
                  <a:cxn ang="0">
                    <a:pos x="467" y="114"/>
                  </a:cxn>
                  <a:cxn ang="0">
                    <a:pos x="467" y="123"/>
                  </a:cxn>
                  <a:cxn ang="0">
                    <a:pos x="475" y="132"/>
                  </a:cxn>
                  <a:cxn ang="0">
                    <a:pos x="475" y="141"/>
                  </a:cxn>
                  <a:cxn ang="0">
                    <a:pos x="475" y="150"/>
                  </a:cxn>
                  <a:cxn ang="0">
                    <a:pos x="475" y="159"/>
                  </a:cxn>
                  <a:cxn ang="0">
                    <a:pos x="484" y="176"/>
                  </a:cxn>
                  <a:cxn ang="0">
                    <a:pos x="484" y="194"/>
                  </a:cxn>
                  <a:cxn ang="0">
                    <a:pos x="484" y="203"/>
                  </a:cxn>
                  <a:cxn ang="0">
                    <a:pos x="493" y="221"/>
                  </a:cxn>
                  <a:cxn ang="0">
                    <a:pos x="502" y="229"/>
                  </a:cxn>
                  <a:cxn ang="0">
                    <a:pos x="511" y="238"/>
                  </a:cxn>
                  <a:cxn ang="0">
                    <a:pos x="511" y="247"/>
                  </a:cxn>
                  <a:cxn ang="0">
                    <a:pos x="335" y="247"/>
                  </a:cxn>
                  <a:cxn ang="0">
                    <a:pos x="115" y="238"/>
                  </a:cxn>
                  <a:cxn ang="0">
                    <a:pos x="115" y="159"/>
                  </a:cxn>
                  <a:cxn ang="0">
                    <a:pos x="0" y="159"/>
                  </a:cxn>
                </a:cxnLst>
                <a:rect l="0" t="0" r="r" b="b"/>
                <a:pathLst>
                  <a:path w="511" h="247">
                    <a:moveTo>
                      <a:pt x="0" y="159"/>
                    </a:moveTo>
                    <a:lnTo>
                      <a:pt x="9" y="0"/>
                    </a:lnTo>
                    <a:lnTo>
                      <a:pt x="71" y="0"/>
                    </a:lnTo>
                    <a:lnTo>
                      <a:pt x="168" y="8"/>
                    </a:lnTo>
                    <a:lnTo>
                      <a:pt x="264" y="8"/>
                    </a:lnTo>
                    <a:lnTo>
                      <a:pt x="326" y="8"/>
                    </a:lnTo>
                    <a:lnTo>
                      <a:pt x="335" y="17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17"/>
                    </a:lnTo>
                    <a:lnTo>
                      <a:pt x="370" y="26"/>
                    </a:lnTo>
                    <a:lnTo>
                      <a:pt x="396" y="17"/>
                    </a:lnTo>
                    <a:lnTo>
                      <a:pt x="405" y="26"/>
                    </a:lnTo>
                    <a:lnTo>
                      <a:pt x="414" y="26"/>
                    </a:lnTo>
                    <a:lnTo>
                      <a:pt x="414" y="26"/>
                    </a:lnTo>
                    <a:lnTo>
                      <a:pt x="414" y="35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31" y="35"/>
                    </a:lnTo>
                    <a:lnTo>
                      <a:pt x="431" y="44"/>
                    </a:lnTo>
                    <a:lnTo>
                      <a:pt x="440" y="44"/>
                    </a:lnTo>
                    <a:lnTo>
                      <a:pt x="440" y="53"/>
                    </a:lnTo>
                    <a:lnTo>
                      <a:pt x="449" y="53"/>
                    </a:lnTo>
                    <a:lnTo>
                      <a:pt x="449" y="53"/>
                    </a:lnTo>
                    <a:lnTo>
                      <a:pt x="449" y="61"/>
                    </a:lnTo>
                    <a:lnTo>
                      <a:pt x="449" y="61"/>
                    </a:lnTo>
                    <a:lnTo>
                      <a:pt x="449" y="70"/>
                    </a:lnTo>
                    <a:lnTo>
                      <a:pt x="449" y="70"/>
                    </a:lnTo>
                    <a:lnTo>
                      <a:pt x="458" y="79"/>
                    </a:lnTo>
                    <a:lnTo>
                      <a:pt x="458" y="88"/>
                    </a:lnTo>
                    <a:lnTo>
                      <a:pt x="467" y="97"/>
                    </a:lnTo>
                    <a:lnTo>
                      <a:pt x="467" y="97"/>
                    </a:lnTo>
                    <a:lnTo>
                      <a:pt x="467" y="106"/>
                    </a:lnTo>
                    <a:lnTo>
                      <a:pt x="467" y="106"/>
                    </a:lnTo>
                    <a:lnTo>
                      <a:pt x="467" y="114"/>
                    </a:lnTo>
                    <a:lnTo>
                      <a:pt x="467" y="114"/>
                    </a:lnTo>
                    <a:lnTo>
                      <a:pt x="467" y="123"/>
                    </a:lnTo>
                    <a:lnTo>
                      <a:pt x="467" y="123"/>
                    </a:lnTo>
                    <a:lnTo>
                      <a:pt x="475" y="123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75" y="141"/>
                    </a:lnTo>
                    <a:lnTo>
                      <a:pt x="475" y="141"/>
                    </a:lnTo>
                    <a:lnTo>
                      <a:pt x="475" y="150"/>
                    </a:lnTo>
                    <a:lnTo>
                      <a:pt x="484" y="159"/>
                    </a:lnTo>
                    <a:lnTo>
                      <a:pt x="475" y="159"/>
                    </a:lnTo>
                    <a:lnTo>
                      <a:pt x="475" y="168"/>
                    </a:lnTo>
                    <a:lnTo>
                      <a:pt x="484" y="176"/>
                    </a:lnTo>
                    <a:lnTo>
                      <a:pt x="484" y="194"/>
                    </a:lnTo>
                    <a:lnTo>
                      <a:pt x="484" y="194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93" y="212"/>
                    </a:lnTo>
                    <a:lnTo>
                      <a:pt x="493" y="221"/>
                    </a:lnTo>
                    <a:lnTo>
                      <a:pt x="502" y="229"/>
                    </a:lnTo>
                    <a:lnTo>
                      <a:pt x="502" y="229"/>
                    </a:lnTo>
                    <a:lnTo>
                      <a:pt x="502" y="238"/>
                    </a:lnTo>
                    <a:lnTo>
                      <a:pt x="511" y="238"/>
                    </a:lnTo>
                    <a:lnTo>
                      <a:pt x="511" y="247"/>
                    </a:lnTo>
                    <a:lnTo>
                      <a:pt x="511" y="247"/>
                    </a:lnTo>
                    <a:lnTo>
                      <a:pt x="414" y="247"/>
                    </a:lnTo>
                    <a:lnTo>
                      <a:pt x="335" y="247"/>
                    </a:lnTo>
                    <a:lnTo>
                      <a:pt x="185" y="247"/>
                    </a:lnTo>
                    <a:lnTo>
                      <a:pt x="115" y="238"/>
                    </a:lnTo>
                    <a:lnTo>
                      <a:pt x="115" y="168"/>
                    </a:lnTo>
                    <a:lnTo>
                      <a:pt x="115" y="159"/>
                    </a:lnTo>
                    <a:lnTo>
                      <a:pt x="53" y="159"/>
                    </a:lnTo>
                    <a:lnTo>
                      <a:pt x="0" y="15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6" name="Freeform 90"/>
              <p:cNvSpPr/>
              <p:nvPr/>
            </p:nvSpPr>
            <p:spPr bwMode="auto">
              <a:xfrm>
                <a:off x="2416966" y="2414138"/>
                <a:ext cx="685574" cy="331383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8" y="8"/>
                  </a:cxn>
                  <a:cxn ang="0">
                    <a:pos x="326" y="8"/>
                  </a:cxn>
                  <a:cxn ang="0">
                    <a:pos x="352" y="26"/>
                  </a:cxn>
                  <a:cxn ang="0">
                    <a:pos x="361" y="17"/>
                  </a:cxn>
                  <a:cxn ang="0">
                    <a:pos x="396" y="17"/>
                  </a:cxn>
                  <a:cxn ang="0">
                    <a:pos x="414" y="26"/>
                  </a:cxn>
                  <a:cxn ang="0">
                    <a:pos x="414" y="35"/>
                  </a:cxn>
                  <a:cxn ang="0">
                    <a:pos x="423" y="35"/>
                  </a:cxn>
                  <a:cxn ang="0">
                    <a:pos x="431" y="44"/>
                  </a:cxn>
                  <a:cxn ang="0">
                    <a:pos x="440" y="53"/>
                  </a:cxn>
                  <a:cxn ang="0">
                    <a:pos x="449" y="53"/>
                  </a:cxn>
                  <a:cxn ang="0">
                    <a:pos x="449" y="61"/>
                  </a:cxn>
                  <a:cxn ang="0">
                    <a:pos x="449" y="70"/>
                  </a:cxn>
                  <a:cxn ang="0">
                    <a:pos x="458" y="88"/>
                  </a:cxn>
                  <a:cxn ang="0">
                    <a:pos x="467" y="97"/>
                  </a:cxn>
                  <a:cxn ang="0">
                    <a:pos x="467" y="106"/>
                  </a:cxn>
                  <a:cxn ang="0">
                    <a:pos x="467" y="114"/>
                  </a:cxn>
                  <a:cxn ang="0">
                    <a:pos x="467" y="123"/>
                  </a:cxn>
                  <a:cxn ang="0">
                    <a:pos x="475" y="132"/>
                  </a:cxn>
                  <a:cxn ang="0">
                    <a:pos x="475" y="141"/>
                  </a:cxn>
                  <a:cxn ang="0">
                    <a:pos x="475" y="150"/>
                  </a:cxn>
                  <a:cxn ang="0">
                    <a:pos x="475" y="159"/>
                  </a:cxn>
                  <a:cxn ang="0">
                    <a:pos x="484" y="176"/>
                  </a:cxn>
                  <a:cxn ang="0">
                    <a:pos x="484" y="194"/>
                  </a:cxn>
                  <a:cxn ang="0">
                    <a:pos x="484" y="203"/>
                  </a:cxn>
                  <a:cxn ang="0">
                    <a:pos x="493" y="221"/>
                  </a:cxn>
                  <a:cxn ang="0">
                    <a:pos x="502" y="229"/>
                  </a:cxn>
                  <a:cxn ang="0">
                    <a:pos x="511" y="238"/>
                  </a:cxn>
                  <a:cxn ang="0">
                    <a:pos x="511" y="247"/>
                  </a:cxn>
                  <a:cxn ang="0">
                    <a:pos x="335" y="247"/>
                  </a:cxn>
                  <a:cxn ang="0">
                    <a:pos x="115" y="238"/>
                  </a:cxn>
                  <a:cxn ang="0">
                    <a:pos x="115" y="159"/>
                  </a:cxn>
                  <a:cxn ang="0">
                    <a:pos x="0" y="159"/>
                  </a:cxn>
                </a:cxnLst>
                <a:rect l="0" t="0" r="r" b="b"/>
                <a:pathLst>
                  <a:path w="511" h="247">
                    <a:moveTo>
                      <a:pt x="0" y="159"/>
                    </a:moveTo>
                    <a:lnTo>
                      <a:pt x="9" y="0"/>
                    </a:lnTo>
                    <a:lnTo>
                      <a:pt x="71" y="0"/>
                    </a:lnTo>
                    <a:lnTo>
                      <a:pt x="168" y="8"/>
                    </a:lnTo>
                    <a:lnTo>
                      <a:pt x="264" y="8"/>
                    </a:lnTo>
                    <a:lnTo>
                      <a:pt x="326" y="8"/>
                    </a:lnTo>
                    <a:lnTo>
                      <a:pt x="335" y="17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17"/>
                    </a:lnTo>
                    <a:lnTo>
                      <a:pt x="370" y="26"/>
                    </a:lnTo>
                    <a:lnTo>
                      <a:pt x="396" y="17"/>
                    </a:lnTo>
                    <a:lnTo>
                      <a:pt x="405" y="26"/>
                    </a:lnTo>
                    <a:lnTo>
                      <a:pt x="414" y="26"/>
                    </a:lnTo>
                    <a:lnTo>
                      <a:pt x="414" y="26"/>
                    </a:lnTo>
                    <a:lnTo>
                      <a:pt x="414" y="35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31" y="35"/>
                    </a:lnTo>
                    <a:lnTo>
                      <a:pt x="431" y="44"/>
                    </a:lnTo>
                    <a:lnTo>
                      <a:pt x="440" y="44"/>
                    </a:lnTo>
                    <a:lnTo>
                      <a:pt x="440" y="53"/>
                    </a:lnTo>
                    <a:lnTo>
                      <a:pt x="449" y="53"/>
                    </a:lnTo>
                    <a:lnTo>
                      <a:pt x="449" y="53"/>
                    </a:lnTo>
                    <a:lnTo>
                      <a:pt x="449" y="61"/>
                    </a:lnTo>
                    <a:lnTo>
                      <a:pt x="449" y="61"/>
                    </a:lnTo>
                    <a:lnTo>
                      <a:pt x="449" y="70"/>
                    </a:lnTo>
                    <a:lnTo>
                      <a:pt x="449" y="70"/>
                    </a:lnTo>
                    <a:lnTo>
                      <a:pt x="458" y="79"/>
                    </a:lnTo>
                    <a:lnTo>
                      <a:pt x="458" y="88"/>
                    </a:lnTo>
                    <a:lnTo>
                      <a:pt x="467" y="97"/>
                    </a:lnTo>
                    <a:lnTo>
                      <a:pt x="467" y="97"/>
                    </a:lnTo>
                    <a:lnTo>
                      <a:pt x="467" y="106"/>
                    </a:lnTo>
                    <a:lnTo>
                      <a:pt x="467" y="106"/>
                    </a:lnTo>
                    <a:lnTo>
                      <a:pt x="467" y="114"/>
                    </a:lnTo>
                    <a:lnTo>
                      <a:pt x="467" y="114"/>
                    </a:lnTo>
                    <a:lnTo>
                      <a:pt x="467" y="123"/>
                    </a:lnTo>
                    <a:lnTo>
                      <a:pt x="467" y="123"/>
                    </a:lnTo>
                    <a:lnTo>
                      <a:pt x="475" y="123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75" y="141"/>
                    </a:lnTo>
                    <a:lnTo>
                      <a:pt x="475" y="141"/>
                    </a:lnTo>
                    <a:lnTo>
                      <a:pt x="475" y="150"/>
                    </a:lnTo>
                    <a:lnTo>
                      <a:pt x="484" y="159"/>
                    </a:lnTo>
                    <a:lnTo>
                      <a:pt x="475" y="159"/>
                    </a:lnTo>
                    <a:lnTo>
                      <a:pt x="475" y="168"/>
                    </a:lnTo>
                    <a:lnTo>
                      <a:pt x="484" y="176"/>
                    </a:lnTo>
                    <a:lnTo>
                      <a:pt x="484" y="194"/>
                    </a:lnTo>
                    <a:lnTo>
                      <a:pt x="484" y="194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93" y="212"/>
                    </a:lnTo>
                    <a:lnTo>
                      <a:pt x="493" y="221"/>
                    </a:lnTo>
                    <a:lnTo>
                      <a:pt x="502" y="229"/>
                    </a:lnTo>
                    <a:lnTo>
                      <a:pt x="502" y="229"/>
                    </a:lnTo>
                    <a:lnTo>
                      <a:pt x="502" y="238"/>
                    </a:lnTo>
                    <a:lnTo>
                      <a:pt x="511" y="238"/>
                    </a:lnTo>
                    <a:lnTo>
                      <a:pt x="511" y="247"/>
                    </a:lnTo>
                    <a:lnTo>
                      <a:pt x="511" y="247"/>
                    </a:lnTo>
                    <a:lnTo>
                      <a:pt x="414" y="247"/>
                    </a:lnTo>
                    <a:lnTo>
                      <a:pt x="335" y="247"/>
                    </a:lnTo>
                    <a:lnTo>
                      <a:pt x="185" y="247"/>
                    </a:lnTo>
                    <a:lnTo>
                      <a:pt x="115" y="238"/>
                    </a:lnTo>
                    <a:lnTo>
                      <a:pt x="115" y="168"/>
                    </a:lnTo>
                    <a:lnTo>
                      <a:pt x="115" y="159"/>
                    </a:lnTo>
                    <a:lnTo>
                      <a:pt x="53" y="159"/>
                    </a:lnTo>
                    <a:lnTo>
                      <a:pt x="0" y="15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7" name="Freeform 93"/>
              <p:cNvSpPr/>
              <p:nvPr/>
            </p:nvSpPr>
            <p:spPr bwMode="auto">
              <a:xfrm>
                <a:off x="3066315" y="2674415"/>
                <a:ext cx="567511" cy="487013"/>
              </a:xfrm>
              <a:custGeom>
                <a:avLst/>
                <a:gdLst/>
                <a:ahLst/>
                <a:cxnLst>
                  <a:cxn ang="0">
                    <a:pos x="71" y="9"/>
                  </a:cxn>
                  <a:cxn ang="0">
                    <a:pos x="203" y="0"/>
                  </a:cxn>
                  <a:cxn ang="0">
                    <a:pos x="247" y="0"/>
                  </a:cxn>
                  <a:cxn ang="0">
                    <a:pos x="255" y="18"/>
                  </a:cxn>
                  <a:cxn ang="0">
                    <a:pos x="255" y="18"/>
                  </a:cxn>
                  <a:cxn ang="0">
                    <a:pos x="255" y="35"/>
                  </a:cxn>
                  <a:cxn ang="0">
                    <a:pos x="264" y="44"/>
                  </a:cxn>
                  <a:cxn ang="0">
                    <a:pos x="264" y="62"/>
                  </a:cxn>
                  <a:cxn ang="0">
                    <a:pos x="273" y="71"/>
                  </a:cxn>
                  <a:cxn ang="0">
                    <a:pos x="282" y="80"/>
                  </a:cxn>
                  <a:cxn ang="0">
                    <a:pos x="299" y="97"/>
                  </a:cxn>
                  <a:cxn ang="0">
                    <a:pos x="308" y="106"/>
                  </a:cxn>
                  <a:cxn ang="0">
                    <a:pos x="317" y="133"/>
                  </a:cxn>
                  <a:cxn ang="0">
                    <a:pos x="326" y="124"/>
                  </a:cxn>
                  <a:cxn ang="0">
                    <a:pos x="335" y="124"/>
                  </a:cxn>
                  <a:cxn ang="0">
                    <a:pos x="343" y="133"/>
                  </a:cxn>
                  <a:cxn ang="0">
                    <a:pos x="343" y="142"/>
                  </a:cxn>
                  <a:cxn ang="0">
                    <a:pos x="343" y="159"/>
                  </a:cxn>
                  <a:cxn ang="0">
                    <a:pos x="335" y="168"/>
                  </a:cxn>
                  <a:cxn ang="0">
                    <a:pos x="335" y="186"/>
                  </a:cxn>
                  <a:cxn ang="0">
                    <a:pos x="361" y="203"/>
                  </a:cxn>
                  <a:cxn ang="0">
                    <a:pos x="361" y="212"/>
                  </a:cxn>
                  <a:cxn ang="0">
                    <a:pos x="379" y="212"/>
                  </a:cxn>
                  <a:cxn ang="0">
                    <a:pos x="387" y="221"/>
                  </a:cxn>
                  <a:cxn ang="0">
                    <a:pos x="387" y="230"/>
                  </a:cxn>
                  <a:cxn ang="0">
                    <a:pos x="396" y="248"/>
                  </a:cxn>
                  <a:cxn ang="0">
                    <a:pos x="396" y="265"/>
                  </a:cxn>
                  <a:cxn ang="0">
                    <a:pos x="414" y="274"/>
                  </a:cxn>
                  <a:cxn ang="0">
                    <a:pos x="423" y="283"/>
                  </a:cxn>
                  <a:cxn ang="0">
                    <a:pos x="423" y="292"/>
                  </a:cxn>
                  <a:cxn ang="0">
                    <a:pos x="414" y="301"/>
                  </a:cxn>
                  <a:cxn ang="0">
                    <a:pos x="414" y="310"/>
                  </a:cxn>
                  <a:cxn ang="0">
                    <a:pos x="405" y="318"/>
                  </a:cxn>
                  <a:cxn ang="0">
                    <a:pos x="396" y="318"/>
                  </a:cxn>
                  <a:cxn ang="0">
                    <a:pos x="396" y="318"/>
                  </a:cxn>
                  <a:cxn ang="0">
                    <a:pos x="396" y="327"/>
                  </a:cxn>
                  <a:cxn ang="0">
                    <a:pos x="387" y="336"/>
                  </a:cxn>
                  <a:cxn ang="0">
                    <a:pos x="387" y="345"/>
                  </a:cxn>
                  <a:cxn ang="0">
                    <a:pos x="352" y="363"/>
                  </a:cxn>
                  <a:cxn ang="0">
                    <a:pos x="352" y="354"/>
                  </a:cxn>
                  <a:cxn ang="0">
                    <a:pos x="361" y="345"/>
                  </a:cxn>
                  <a:cxn ang="0">
                    <a:pos x="361" y="336"/>
                  </a:cxn>
                  <a:cxn ang="0">
                    <a:pos x="361" y="318"/>
                  </a:cxn>
                  <a:cxn ang="0">
                    <a:pos x="238" y="327"/>
                  </a:cxn>
                  <a:cxn ang="0">
                    <a:pos x="79" y="336"/>
                  </a:cxn>
                  <a:cxn ang="0">
                    <a:pos x="71" y="124"/>
                  </a:cxn>
                  <a:cxn ang="0">
                    <a:pos x="62" y="115"/>
                  </a:cxn>
                  <a:cxn ang="0">
                    <a:pos x="53" y="106"/>
                  </a:cxn>
                  <a:cxn ang="0">
                    <a:pos x="44" y="97"/>
                  </a:cxn>
                  <a:cxn ang="0">
                    <a:pos x="53" y="80"/>
                  </a:cxn>
                  <a:cxn ang="0">
                    <a:pos x="53" y="80"/>
                  </a:cxn>
                  <a:cxn ang="0">
                    <a:pos x="53" y="71"/>
                  </a:cxn>
                  <a:cxn ang="0">
                    <a:pos x="44" y="62"/>
                  </a:cxn>
                  <a:cxn ang="0">
                    <a:pos x="27" y="53"/>
                  </a:cxn>
                  <a:cxn ang="0">
                    <a:pos x="27" y="44"/>
                  </a:cxn>
                  <a:cxn ang="0">
                    <a:pos x="18" y="35"/>
                  </a:cxn>
                  <a:cxn ang="0">
                    <a:pos x="9" y="27"/>
                  </a:cxn>
                  <a:cxn ang="0">
                    <a:pos x="0" y="9"/>
                  </a:cxn>
                </a:cxnLst>
                <a:rect l="0" t="0" r="r" b="b"/>
                <a:pathLst>
                  <a:path w="423" h="363">
                    <a:moveTo>
                      <a:pt x="0" y="9"/>
                    </a:moveTo>
                    <a:lnTo>
                      <a:pt x="71" y="9"/>
                    </a:lnTo>
                    <a:lnTo>
                      <a:pt x="106" y="9"/>
                    </a:lnTo>
                    <a:lnTo>
                      <a:pt x="203" y="0"/>
                    </a:lnTo>
                    <a:lnTo>
                      <a:pt x="238" y="0"/>
                    </a:lnTo>
                    <a:lnTo>
                      <a:pt x="247" y="0"/>
                    </a:lnTo>
                    <a:lnTo>
                      <a:pt x="255" y="9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27"/>
                    </a:lnTo>
                    <a:lnTo>
                      <a:pt x="255" y="35"/>
                    </a:lnTo>
                    <a:lnTo>
                      <a:pt x="255" y="44"/>
                    </a:lnTo>
                    <a:lnTo>
                      <a:pt x="264" y="44"/>
                    </a:lnTo>
                    <a:lnTo>
                      <a:pt x="264" y="62"/>
                    </a:lnTo>
                    <a:lnTo>
                      <a:pt x="264" y="62"/>
                    </a:lnTo>
                    <a:lnTo>
                      <a:pt x="264" y="71"/>
                    </a:lnTo>
                    <a:lnTo>
                      <a:pt x="273" y="71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82" y="88"/>
                    </a:lnTo>
                    <a:lnTo>
                      <a:pt x="299" y="97"/>
                    </a:lnTo>
                    <a:lnTo>
                      <a:pt x="299" y="97"/>
                    </a:lnTo>
                    <a:lnTo>
                      <a:pt x="308" y="106"/>
                    </a:lnTo>
                    <a:lnTo>
                      <a:pt x="308" y="124"/>
                    </a:lnTo>
                    <a:lnTo>
                      <a:pt x="317" y="133"/>
                    </a:lnTo>
                    <a:lnTo>
                      <a:pt x="317" y="133"/>
                    </a:lnTo>
                    <a:lnTo>
                      <a:pt x="326" y="124"/>
                    </a:lnTo>
                    <a:lnTo>
                      <a:pt x="326" y="124"/>
                    </a:lnTo>
                    <a:lnTo>
                      <a:pt x="335" y="124"/>
                    </a:lnTo>
                    <a:lnTo>
                      <a:pt x="335" y="124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3" y="142"/>
                    </a:lnTo>
                    <a:lnTo>
                      <a:pt x="343" y="150"/>
                    </a:lnTo>
                    <a:lnTo>
                      <a:pt x="343" y="159"/>
                    </a:lnTo>
                    <a:lnTo>
                      <a:pt x="335" y="168"/>
                    </a:lnTo>
                    <a:lnTo>
                      <a:pt x="335" y="168"/>
                    </a:lnTo>
                    <a:lnTo>
                      <a:pt x="335" y="177"/>
                    </a:lnTo>
                    <a:lnTo>
                      <a:pt x="335" y="186"/>
                    </a:lnTo>
                    <a:lnTo>
                      <a:pt x="343" y="195"/>
                    </a:lnTo>
                    <a:lnTo>
                      <a:pt x="361" y="203"/>
                    </a:lnTo>
                    <a:lnTo>
                      <a:pt x="361" y="203"/>
                    </a:lnTo>
                    <a:lnTo>
                      <a:pt x="361" y="212"/>
                    </a:lnTo>
                    <a:lnTo>
                      <a:pt x="370" y="203"/>
                    </a:lnTo>
                    <a:lnTo>
                      <a:pt x="379" y="212"/>
                    </a:lnTo>
                    <a:lnTo>
                      <a:pt x="379" y="221"/>
                    </a:lnTo>
                    <a:lnTo>
                      <a:pt x="387" y="221"/>
                    </a:lnTo>
                    <a:lnTo>
                      <a:pt x="387" y="221"/>
                    </a:lnTo>
                    <a:lnTo>
                      <a:pt x="387" y="230"/>
                    </a:lnTo>
                    <a:lnTo>
                      <a:pt x="396" y="248"/>
                    </a:lnTo>
                    <a:lnTo>
                      <a:pt x="396" y="248"/>
                    </a:lnTo>
                    <a:lnTo>
                      <a:pt x="396" y="256"/>
                    </a:lnTo>
                    <a:lnTo>
                      <a:pt x="396" y="265"/>
                    </a:lnTo>
                    <a:lnTo>
                      <a:pt x="405" y="274"/>
                    </a:lnTo>
                    <a:lnTo>
                      <a:pt x="414" y="274"/>
                    </a:lnTo>
                    <a:lnTo>
                      <a:pt x="423" y="274"/>
                    </a:lnTo>
                    <a:lnTo>
                      <a:pt x="423" y="283"/>
                    </a:lnTo>
                    <a:lnTo>
                      <a:pt x="423" y="283"/>
                    </a:lnTo>
                    <a:lnTo>
                      <a:pt x="423" y="292"/>
                    </a:lnTo>
                    <a:lnTo>
                      <a:pt x="414" y="301"/>
                    </a:lnTo>
                    <a:lnTo>
                      <a:pt x="414" y="301"/>
                    </a:lnTo>
                    <a:lnTo>
                      <a:pt x="414" y="310"/>
                    </a:lnTo>
                    <a:lnTo>
                      <a:pt x="414" y="310"/>
                    </a:lnTo>
                    <a:lnTo>
                      <a:pt x="405" y="310"/>
                    </a:lnTo>
                    <a:lnTo>
                      <a:pt x="405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27"/>
                    </a:lnTo>
                    <a:lnTo>
                      <a:pt x="396" y="327"/>
                    </a:lnTo>
                    <a:lnTo>
                      <a:pt x="396" y="336"/>
                    </a:lnTo>
                    <a:lnTo>
                      <a:pt x="387" y="336"/>
                    </a:lnTo>
                    <a:lnTo>
                      <a:pt x="396" y="345"/>
                    </a:lnTo>
                    <a:lnTo>
                      <a:pt x="387" y="345"/>
                    </a:lnTo>
                    <a:lnTo>
                      <a:pt x="387" y="354"/>
                    </a:lnTo>
                    <a:lnTo>
                      <a:pt x="352" y="363"/>
                    </a:lnTo>
                    <a:lnTo>
                      <a:pt x="352" y="354"/>
                    </a:lnTo>
                    <a:lnTo>
                      <a:pt x="352" y="354"/>
                    </a:lnTo>
                    <a:lnTo>
                      <a:pt x="352" y="345"/>
                    </a:lnTo>
                    <a:lnTo>
                      <a:pt x="361" y="345"/>
                    </a:lnTo>
                    <a:lnTo>
                      <a:pt x="361" y="336"/>
                    </a:lnTo>
                    <a:lnTo>
                      <a:pt x="361" y="336"/>
                    </a:lnTo>
                    <a:lnTo>
                      <a:pt x="361" y="327"/>
                    </a:lnTo>
                    <a:lnTo>
                      <a:pt x="361" y="318"/>
                    </a:lnTo>
                    <a:lnTo>
                      <a:pt x="352" y="318"/>
                    </a:lnTo>
                    <a:lnTo>
                      <a:pt x="238" y="327"/>
                    </a:lnTo>
                    <a:lnTo>
                      <a:pt x="141" y="327"/>
                    </a:lnTo>
                    <a:lnTo>
                      <a:pt x="79" y="336"/>
                    </a:lnTo>
                    <a:lnTo>
                      <a:pt x="79" y="292"/>
                    </a:lnTo>
                    <a:lnTo>
                      <a:pt x="71" y="124"/>
                    </a:lnTo>
                    <a:lnTo>
                      <a:pt x="71" y="124"/>
                    </a:lnTo>
                    <a:lnTo>
                      <a:pt x="62" y="115"/>
                    </a:lnTo>
                    <a:lnTo>
                      <a:pt x="53" y="106"/>
                    </a:lnTo>
                    <a:lnTo>
                      <a:pt x="53" y="106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44" y="62"/>
                    </a:lnTo>
                    <a:lnTo>
                      <a:pt x="44" y="62"/>
                    </a:lnTo>
                    <a:lnTo>
                      <a:pt x="27" y="53"/>
                    </a:lnTo>
                    <a:lnTo>
                      <a:pt x="27" y="53"/>
                    </a:lnTo>
                    <a:lnTo>
                      <a:pt x="27" y="44"/>
                    </a:lnTo>
                    <a:lnTo>
                      <a:pt x="18" y="44"/>
                    </a:lnTo>
                    <a:lnTo>
                      <a:pt x="18" y="35"/>
                    </a:lnTo>
                    <a:lnTo>
                      <a:pt x="18" y="35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0" y="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8" name="Freeform 94"/>
              <p:cNvSpPr/>
              <p:nvPr/>
            </p:nvSpPr>
            <p:spPr bwMode="auto">
              <a:xfrm>
                <a:off x="3066315" y="2674415"/>
                <a:ext cx="567511" cy="487013"/>
              </a:xfrm>
              <a:custGeom>
                <a:avLst/>
                <a:gdLst/>
                <a:ahLst/>
                <a:cxnLst>
                  <a:cxn ang="0">
                    <a:pos x="71" y="9"/>
                  </a:cxn>
                  <a:cxn ang="0">
                    <a:pos x="203" y="0"/>
                  </a:cxn>
                  <a:cxn ang="0">
                    <a:pos x="247" y="0"/>
                  </a:cxn>
                  <a:cxn ang="0">
                    <a:pos x="255" y="18"/>
                  </a:cxn>
                  <a:cxn ang="0">
                    <a:pos x="255" y="18"/>
                  </a:cxn>
                  <a:cxn ang="0">
                    <a:pos x="255" y="35"/>
                  </a:cxn>
                  <a:cxn ang="0">
                    <a:pos x="264" y="44"/>
                  </a:cxn>
                  <a:cxn ang="0">
                    <a:pos x="264" y="62"/>
                  </a:cxn>
                  <a:cxn ang="0">
                    <a:pos x="273" y="71"/>
                  </a:cxn>
                  <a:cxn ang="0">
                    <a:pos x="282" y="80"/>
                  </a:cxn>
                  <a:cxn ang="0">
                    <a:pos x="299" y="97"/>
                  </a:cxn>
                  <a:cxn ang="0">
                    <a:pos x="308" y="106"/>
                  </a:cxn>
                  <a:cxn ang="0">
                    <a:pos x="317" y="133"/>
                  </a:cxn>
                  <a:cxn ang="0">
                    <a:pos x="326" y="124"/>
                  </a:cxn>
                  <a:cxn ang="0">
                    <a:pos x="335" y="124"/>
                  </a:cxn>
                  <a:cxn ang="0">
                    <a:pos x="343" y="133"/>
                  </a:cxn>
                  <a:cxn ang="0">
                    <a:pos x="343" y="142"/>
                  </a:cxn>
                  <a:cxn ang="0">
                    <a:pos x="343" y="159"/>
                  </a:cxn>
                  <a:cxn ang="0">
                    <a:pos x="335" y="168"/>
                  </a:cxn>
                  <a:cxn ang="0">
                    <a:pos x="335" y="186"/>
                  </a:cxn>
                  <a:cxn ang="0">
                    <a:pos x="361" y="203"/>
                  </a:cxn>
                  <a:cxn ang="0">
                    <a:pos x="361" y="212"/>
                  </a:cxn>
                  <a:cxn ang="0">
                    <a:pos x="379" y="212"/>
                  </a:cxn>
                  <a:cxn ang="0">
                    <a:pos x="387" y="221"/>
                  </a:cxn>
                  <a:cxn ang="0">
                    <a:pos x="387" y="230"/>
                  </a:cxn>
                  <a:cxn ang="0">
                    <a:pos x="396" y="248"/>
                  </a:cxn>
                  <a:cxn ang="0">
                    <a:pos x="396" y="265"/>
                  </a:cxn>
                  <a:cxn ang="0">
                    <a:pos x="414" y="274"/>
                  </a:cxn>
                  <a:cxn ang="0">
                    <a:pos x="423" y="283"/>
                  </a:cxn>
                  <a:cxn ang="0">
                    <a:pos x="423" y="292"/>
                  </a:cxn>
                  <a:cxn ang="0">
                    <a:pos x="414" y="301"/>
                  </a:cxn>
                  <a:cxn ang="0">
                    <a:pos x="414" y="310"/>
                  </a:cxn>
                  <a:cxn ang="0">
                    <a:pos x="405" y="318"/>
                  </a:cxn>
                  <a:cxn ang="0">
                    <a:pos x="396" y="318"/>
                  </a:cxn>
                  <a:cxn ang="0">
                    <a:pos x="396" y="318"/>
                  </a:cxn>
                  <a:cxn ang="0">
                    <a:pos x="396" y="327"/>
                  </a:cxn>
                  <a:cxn ang="0">
                    <a:pos x="387" y="336"/>
                  </a:cxn>
                  <a:cxn ang="0">
                    <a:pos x="387" y="345"/>
                  </a:cxn>
                  <a:cxn ang="0">
                    <a:pos x="352" y="363"/>
                  </a:cxn>
                  <a:cxn ang="0">
                    <a:pos x="352" y="354"/>
                  </a:cxn>
                  <a:cxn ang="0">
                    <a:pos x="361" y="345"/>
                  </a:cxn>
                  <a:cxn ang="0">
                    <a:pos x="361" y="336"/>
                  </a:cxn>
                  <a:cxn ang="0">
                    <a:pos x="361" y="318"/>
                  </a:cxn>
                  <a:cxn ang="0">
                    <a:pos x="238" y="327"/>
                  </a:cxn>
                  <a:cxn ang="0">
                    <a:pos x="79" y="336"/>
                  </a:cxn>
                  <a:cxn ang="0">
                    <a:pos x="71" y="124"/>
                  </a:cxn>
                  <a:cxn ang="0">
                    <a:pos x="62" y="115"/>
                  </a:cxn>
                  <a:cxn ang="0">
                    <a:pos x="53" y="106"/>
                  </a:cxn>
                  <a:cxn ang="0">
                    <a:pos x="44" y="97"/>
                  </a:cxn>
                  <a:cxn ang="0">
                    <a:pos x="53" y="80"/>
                  </a:cxn>
                  <a:cxn ang="0">
                    <a:pos x="53" y="80"/>
                  </a:cxn>
                  <a:cxn ang="0">
                    <a:pos x="53" y="71"/>
                  </a:cxn>
                  <a:cxn ang="0">
                    <a:pos x="44" y="62"/>
                  </a:cxn>
                  <a:cxn ang="0">
                    <a:pos x="27" y="53"/>
                  </a:cxn>
                  <a:cxn ang="0">
                    <a:pos x="27" y="44"/>
                  </a:cxn>
                  <a:cxn ang="0">
                    <a:pos x="18" y="35"/>
                  </a:cxn>
                  <a:cxn ang="0">
                    <a:pos x="9" y="27"/>
                  </a:cxn>
                  <a:cxn ang="0">
                    <a:pos x="0" y="9"/>
                  </a:cxn>
                </a:cxnLst>
                <a:rect l="0" t="0" r="r" b="b"/>
                <a:pathLst>
                  <a:path w="423" h="363">
                    <a:moveTo>
                      <a:pt x="0" y="9"/>
                    </a:moveTo>
                    <a:lnTo>
                      <a:pt x="71" y="9"/>
                    </a:lnTo>
                    <a:lnTo>
                      <a:pt x="106" y="9"/>
                    </a:lnTo>
                    <a:lnTo>
                      <a:pt x="203" y="0"/>
                    </a:lnTo>
                    <a:lnTo>
                      <a:pt x="238" y="0"/>
                    </a:lnTo>
                    <a:lnTo>
                      <a:pt x="247" y="0"/>
                    </a:lnTo>
                    <a:lnTo>
                      <a:pt x="255" y="9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27"/>
                    </a:lnTo>
                    <a:lnTo>
                      <a:pt x="255" y="35"/>
                    </a:lnTo>
                    <a:lnTo>
                      <a:pt x="255" y="44"/>
                    </a:lnTo>
                    <a:lnTo>
                      <a:pt x="264" y="44"/>
                    </a:lnTo>
                    <a:lnTo>
                      <a:pt x="264" y="62"/>
                    </a:lnTo>
                    <a:lnTo>
                      <a:pt x="264" y="62"/>
                    </a:lnTo>
                    <a:lnTo>
                      <a:pt x="264" y="71"/>
                    </a:lnTo>
                    <a:lnTo>
                      <a:pt x="273" y="71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82" y="88"/>
                    </a:lnTo>
                    <a:lnTo>
                      <a:pt x="299" y="97"/>
                    </a:lnTo>
                    <a:lnTo>
                      <a:pt x="299" y="97"/>
                    </a:lnTo>
                    <a:lnTo>
                      <a:pt x="308" y="106"/>
                    </a:lnTo>
                    <a:lnTo>
                      <a:pt x="308" y="124"/>
                    </a:lnTo>
                    <a:lnTo>
                      <a:pt x="317" y="133"/>
                    </a:lnTo>
                    <a:lnTo>
                      <a:pt x="317" y="133"/>
                    </a:lnTo>
                    <a:lnTo>
                      <a:pt x="326" y="124"/>
                    </a:lnTo>
                    <a:lnTo>
                      <a:pt x="326" y="124"/>
                    </a:lnTo>
                    <a:lnTo>
                      <a:pt x="335" y="124"/>
                    </a:lnTo>
                    <a:lnTo>
                      <a:pt x="335" y="124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3" y="142"/>
                    </a:lnTo>
                    <a:lnTo>
                      <a:pt x="343" y="150"/>
                    </a:lnTo>
                    <a:lnTo>
                      <a:pt x="343" y="159"/>
                    </a:lnTo>
                    <a:lnTo>
                      <a:pt x="335" y="168"/>
                    </a:lnTo>
                    <a:lnTo>
                      <a:pt x="335" y="168"/>
                    </a:lnTo>
                    <a:lnTo>
                      <a:pt x="335" y="177"/>
                    </a:lnTo>
                    <a:lnTo>
                      <a:pt x="335" y="186"/>
                    </a:lnTo>
                    <a:lnTo>
                      <a:pt x="343" y="195"/>
                    </a:lnTo>
                    <a:lnTo>
                      <a:pt x="361" y="203"/>
                    </a:lnTo>
                    <a:lnTo>
                      <a:pt x="361" y="203"/>
                    </a:lnTo>
                    <a:lnTo>
                      <a:pt x="361" y="212"/>
                    </a:lnTo>
                    <a:lnTo>
                      <a:pt x="370" y="203"/>
                    </a:lnTo>
                    <a:lnTo>
                      <a:pt x="379" y="212"/>
                    </a:lnTo>
                    <a:lnTo>
                      <a:pt x="379" y="221"/>
                    </a:lnTo>
                    <a:lnTo>
                      <a:pt x="387" y="221"/>
                    </a:lnTo>
                    <a:lnTo>
                      <a:pt x="387" y="221"/>
                    </a:lnTo>
                    <a:lnTo>
                      <a:pt x="387" y="230"/>
                    </a:lnTo>
                    <a:lnTo>
                      <a:pt x="396" y="248"/>
                    </a:lnTo>
                    <a:lnTo>
                      <a:pt x="396" y="248"/>
                    </a:lnTo>
                    <a:lnTo>
                      <a:pt x="396" y="256"/>
                    </a:lnTo>
                    <a:lnTo>
                      <a:pt x="396" y="265"/>
                    </a:lnTo>
                    <a:lnTo>
                      <a:pt x="405" y="274"/>
                    </a:lnTo>
                    <a:lnTo>
                      <a:pt x="414" y="274"/>
                    </a:lnTo>
                    <a:lnTo>
                      <a:pt x="423" y="274"/>
                    </a:lnTo>
                    <a:lnTo>
                      <a:pt x="423" y="283"/>
                    </a:lnTo>
                    <a:lnTo>
                      <a:pt x="423" y="283"/>
                    </a:lnTo>
                    <a:lnTo>
                      <a:pt x="423" y="292"/>
                    </a:lnTo>
                    <a:lnTo>
                      <a:pt x="414" y="301"/>
                    </a:lnTo>
                    <a:lnTo>
                      <a:pt x="414" y="301"/>
                    </a:lnTo>
                    <a:lnTo>
                      <a:pt x="414" y="310"/>
                    </a:lnTo>
                    <a:lnTo>
                      <a:pt x="414" y="310"/>
                    </a:lnTo>
                    <a:lnTo>
                      <a:pt x="405" y="310"/>
                    </a:lnTo>
                    <a:lnTo>
                      <a:pt x="405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27"/>
                    </a:lnTo>
                    <a:lnTo>
                      <a:pt x="396" y="327"/>
                    </a:lnTo>
                    <a:lnTo>
                      <a:pt x="396" y="336"/>
                    </a:lnTo>
                    <a:lnTo>
                      <a:pt x="387" y="336"/>
                    </a:lnTo>
                    <a:lnTo>
                      <a:pt x="396" y="345"/>
                    </a:lnTo>
                    <a:lnTo>
                      <a:pt x="387" y="345"/>
                    </a:lnTo>
                    <a:lnTo>
                      <a:pt x="387" y="354"/>
                    </a:lnTo>
                    <a:lnTo>
                      <a:pt x="352" y="363"/>
                    </a:lnTo>
                    <a:lnTo>
                      <a:pt x="352" y="354"/>
                    </a:lnTo>
                    <a:lnTo>
                      <a:pt x="352" y="354"/>
                    </a:lnTo>
                    <a:lnTo>
                      <a:pt x="352" y="345"/>
                    </a:lnTo>
                    <a:lnTo>
                      <a:pt x="361" y="345"/>
                    </a:lnTo>
                    <a:lnTo>
                      <a:pt x="361" y="336"/>
                    </a:lnTo>
                    <a:lnTo>
                      <a:pt x="361" y="336"/>
                    </a:lnTo>
                    <a:lnTo>
                      <a:pt x="361" y="327"/>
                    </a:lnTo>
                    <a:lnTo>
                      <a:pt x="361" y="318"/>
                    </a:lnTo>
                    <a:lnTo>
                      <a:pt x="352" y="318"/>
                    </a:lnTo>
                    <a:lnTo>
                      <a:pt x="238" y="327"/>
                    </a:lnTo>
                    <a:lnTo>
                      <a:pt x="141" y="327"/>
                    </a:lnTo>
                    <a:lnTo>
                      <a:pt x="79" y="336"/>
                    </a:lnTo>
                    <a:lnTo>
                      <a:pt x="79" y="292"/>
                    </a:lnTo>
                    <a:lnTo>
                      <a:pt x="71" y="124"/>
                    </a:lnTo>
                    <a:lnTo>
                      <a:pt x="71" y="124"/>
                    </a:lnTo>
                    <a:lnTo>
                      <a:pt x="62" y="115"/>
                    </a:lnTo>
                    <a:lnTo>
                      <a:pt x="53" y="106"/>
                    </a:lnTo>
                    <a:lnTo>
                      <a:pt x="53" y="106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44" y="62"/>
                    </a:lnTo>
                    <a:lnTo>
                      <a:pt x="44" y="62"/>
                    </a:lnTo>
                    <a:lnTo>
                      <a:pt x="27" y="53"/>
                    </a:lnTo>
                    <a:lnTo>
                      <a:pt x="27" y="53"/>
                    </a:lnTo>
                    <a:lnTo>
                      <a:pt x="27" y="44"/>
                    </a:lnTo>
                    <a:lnTo>
                      <a:pt x="18" y="44"/>
                    </a:lnTo>
                    <a:lnTo>
                      <a:pt x="18" y="35"/>
                    </a:lnTo>
                    <a:lnTo>
                      <a:pt x="18" y="35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0" y="9"/>
                    </a:lnTo>
                    <a:lnTo>
                      <a:pt x="0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9" name="Freeform 95"/>
              <p:cNvSpPr/>
              <p:nvPr/>
            </p:nvSpPr>
            <p:spPr bwMode="auto">
              <a:xfrm>
                <a:off x="3456730" y="3243266"/>
                <a:ext cx="295159" cy="523236"/>
              </a:xfrm>
              <a:custGeom>
                <a:avLst/>
                <a:gdLst/>
                <a:ahLst/>
                <a:cxnLst>
                  <a:cxn ang="0">
                    <a:pos x="17" y="168"/>
                  </a:cxn>
                  <a:cxn ang="0">
                    <a:pos x="26" y="160"/>
                  </a:cxn>
                  <a:cxn ang="0">
                    <a:pos x="17" y="142"/>
                  </a:cxn>
                  <a:cxn ang="0">
                    <a:pos x="17" y="142"/>
                  </a:cxn>
                  <a:cxn ang="0">
                    <a:pos x="17" y="133"/>
                  </a:cxn>
                  <a:cxn ang="0">
                    <a:pos x="17" y="124"/>
                  </a:cxn>
                  <a:cxn ang="0">
                    <a:pos x="26" y="115"/>
                  </a:cxn>
                  <a:cxn ang="0">
                    <a:pos x="26" y="115"/>
                  </a:cxn>
                  <a:cxn ang="0">
                    <a:pos x="26" y="98"/>
                  </a:cxn>
                  <a:cxn ang="0">
                    <a:pos x="35" y="89"/>
                  </a:cxn>
                  <a:cxn ang="0">
                    <a:pos x="26" y="80"/>
                  </a:cxn>
                  <a:cxn ang="0">
                    <a:pos x="44" y="71"/>
                  </a:cxn>
                  <a:cxn ang="0">
                    <a:pos x="44" y="62"/>
                  </a:cxn>
                  <a:cxn ang="0">
                    <a:pos x="52" y="54"/>
                  </a:cxn>
                  <a:cxn ang="0">
                    <a:pos x="52" y="45"/>
                  </a:cxn>
                  <a:cxn ang="0">
                    <a:pos x="52" y="36"/>
                  </a:cxn>
                  <a:cxn ang="0">
                    <a:pos x="52" y="27"/>
                  </a:cxn>
                  <a:cxn ang="0">
                    <a:pos x="70" y="18"/>
                  </a:cxn>
                  <a:cxn ang="0">
                    <a:pos x="149" y="9"/>
                  </a:cxn>
                  <a:cxn ang="0">
                    <a:pos x="202" y="9"/>
                  </a:cxn>
                  <a:cxn ang="0">
                    <a:pos x="220" y="372"/>
                  </a:cxn>
                  <a:cxn ang="0">
                    <a:pos x="202" y="372"/>
                  </a:cxn>
                  <a:cxn ang="0">
                    <a:pos x="193" y="372"/>
                  </a:cxn>
                  <a:cxn ang="0">
                    <a:pos x="193" y="372"/>
                  </a:cxn>
                  <a:cxn ang="0">
                    <a:pos x="167" y="381"/>
                  </a:cxn>
                  <a:cxn ang="0">
                    <a:pos x="158" y="381"/>
                  </a:cxn>
                  <a:cxn ang="0">
                    <a:pos x="149" y="390"/>
                  </a:cxn>
                  <a:cxn ang="0">
                    <a:pos x="140" y="390"/>
                  </a:cxn>
                  <a:cxn ang="0">
                    <a:pos x="140" y="381"/>
                  </a:cxn>
                  <a:cxn ang="0">
                    <a:pos x="123" y="363"/>
                  </a:cxn>
                  <a:cxn ang="0">
                    <a:pos x="123" y="345"/>
                  </a:cxn>
                  <a:cxn ang="0">
                    <a:pos x="123" y="328"/>
                  </a:cxn>
                  <a:cxn ang="0">
                    <a:pos x="0" y="336"/>
                  </a:cxn>
                  <a:cxn ang="0">
                    <a:pos x="0" y="319"/>
                  </a:cxn>
                  <a:cxn ang="0">
                    <a:pos x="0" y="310"/>
                  </a:cxn>
                  <a:cxn ang="0">
                    <a:pos x="8" y="292"/>
                  </a:cxn>
                  <a:cxn ang="0">
                    <a:pos x="8" y="283"/>
                  </a:cxn>
                  <a:cxn ang="0">
                    <a:pos x="8" y="275"/>
                  </a:cxn>
                  <a:cxn ang="0">
                    <a:pos x="35" y="257"/>
                  </a:cxn>
                  <a:cxn ang="0">
                    <a:pos x="26" y="248"/>
                  </a:cxn>
                  <a:cxn ang="0">
                    <a:pos x="26" y="248"/>
                  </a:cxn>
                  <a:cxn ang="0">
                    <a:pos x="35" y="239"/>
                  </a:cxn>
                  <a:cxn ang="0">
                    <a:pos x="44" y="230"/>
                  </a:cxn>
                  <a:cxn ang="0">
                    <a:pos x="35" y="222"/>
                  </a:cxn>
                  <a:cxn ang="0">
                    <a:pos x="26" y="213"/>
                  </a:cxn>
                  <a:cxn ang="0">
                    <a:pos x="35" y="204"/>
                  </a:cxn>
                  <a:cxn ang="0">
                    <a:pos x="26" y="195"/>
                  </a:cxn>
                  <a:cxn ang="0">
                    <a:pos x="26" y="186"/>
                  </a:cxn>
                  <a:cxn ang="0">
                    <a:pos x="17" y="186"/>
                  </a:cxn>
                </a:cxnLst>
                <a:rect l="0" t="0" r="r" b="b"/>
                <a:pathLst>
                  <a:path w="220" h="390">
                    <a:moveTo>
                      <a:pt x="17" y="177"/>
                    </a:moveTo>
                    <a:lnTo>
                      <a:pt x="17" y="168"/>
                    </a:lnTo>
                    <a:lnTo>
                      <a:pt x="17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33"/>
                    </a:lnTo>
                    <a:lnTo>
                      <a:pt x="8" y="142"/>
                    </a:lnTo>
                    <a:lnTo>
                      <a:pt x="17" y="133"/>
                    </a:lnTo>
                    <a:lnTo>
                      <a:pt x="8" y="133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26" y="115"/>
                    </a:lnTo>
                    <a:lnTo>
                      <a:pt x="17" y="115"/>
                    </a:lnTo>
                    <a:lnTo>
                      <a:pt x="17" y="115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7"/>
                    </a:lnTo>
                    <a:lnTo>
                      <a:pt x="26" y="98"/>
                    </a:lnTo>
                    <a:lnTo>
                      <a:pt x="17" y="98"/>
                    </a:lnTo>
                    <a:lnTo>
                      <a:pt x="35" y="98"/>
                    </a:lnTo>
                    <a:lnTo>
                      <a:pt x="35" y="89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0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52" y="62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27"/>
                    </a:lnTo>
                    <a:lnTo>
                      <a:pt x="61" y="27"/>
                    </a:lnTo>
                    <a:lnTo>
                      <a:pt x="61" y="27"/>
                    </a:lnTo>
                    <a:lnTo>
                      <a:pt x="70" y="18"/>
                    </a:lnTo>
                    <a:lnTo>
                      <a:pt x="70" y="18"/>
                    </a:lnTo>
                    <a:lnTo>
                      <a:pt x="61" y="18"/>
                    </a:lnTo>
                    <a:lnTo>
                      <a:pt x="149" y="9"/>
                    </a:lnTo>
                    <a:lnTo>
                      <a:pt x="202" y="0"/>
                    </a:lnTo>
                    <a:lnTo>
                      <a:pt x="202" y="0"/>
                    </a:lnTo>
                    <a:lnTo>
                      <a:pt x="202" y="9"/>
                    </a:lnTo>
                    <a:lnTo>
                      <a:pt x="211" y="9"/>
                    </a:lnTo>
                    <a:lnTo>
                      <a:pt x="202" y="248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193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76" y="372"/>
                    </a:lnTo>
                    <a:lnTo>
                      <a:pt x="167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0" y="390"/>
                    </a:lnTo>
                    <a:lnTo>
                      <a:pt x="140" y="390"/>
                    </a:lnTo>
                    <a:lnTo>
                      <a:pt x="140" y="381"/>
                    </a:lnTo>
                    <a:lnTo>
                      <a:pt x="140" y="381"/>
                    </a:lnTo>
                    <a:lnTo>
                      <a:pt x="132" y="381"/>
                    </a:lnTo>
                    <a:lnTo>
                      <a:pt x="132" y="372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23" y="336"/>
                    </a:lnTo>
                    <a:lnTo>
                      <a:pt x="123" y="328"/>
                    </a:lnTo>
                    <a:lnTo>
                      <a:pt x="123" y="328"/>
                    </a:lnTo>
                    <a:lnTo>
                      <a:pt x="61" y="336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8" y="310"/>
                    </a:lnTo>
                    <a:lnTo>
                      <a:pt x="0" y="310"/>
                    </a:lnTo>
                    <a:lnTo>
                      <a:pt x="8" y="310"/>
                    </a:lnTo>
                    <a:lnTo>
                      <a:pt x="0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83"/>
                    </a:lnTo>
                    <a:lnTo>
                      <a:pt x="8" y="283"/>
                    </a:lnTo>
                    <a:lnTo>
                      <a:pt x="17" y="275"/>
                    </a:lnTo>
                    <a:lnTo>
                      <a:pt x="8" y="275"/>
                    </a:lnTo>
                    <a:lnTo>
                      <a:pt x="17" y="266"/>
                    </a:lnTo>
                    <a:lnTo>
                      <a:pt x="17" y="266"/>
                    </a:lnTo>
                    <a:lnTo>
                      <a:pt x="35" y="257"/>
                    </a:lnTo>
                    <a:lnTo>
                      <a:pt x="26" y="257"/>
                    </a:lnTo>
                    <a:lnTo>
                      <a:pt x="26" y="248"/>
                    </a:lnTo>
                    <a:lnTo>
                      <a:pt x="26" y="248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26" y="248"/>
                    </a:lnTo>
                    <a:lnTo>
                      <a:pt x="26" y="239"/>
                    </a:lnTo>
                    <a:lnTo>
                      <a:pt x="26" y="239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35" y="230"/>
                    </a:lnTo>
                    <a:lnTo>
                      <a:pt x="35" y="222"/>
                    </a:lnTo>
                    <a:lnTo>
                      <a:pt x="26" y="222"/>
                    </a:lnTo>
                    <a:lnTo>
                      <a:pt x="26" y="213"/>
                    </a:lnTo>
                    <a:lnTo>
                      <a:pt x="26" y="213"/>
                    </a:lnTo>
                    <a:lnTo>
                      <a:pt x="35" y="222"/>
                    </a:lnTo>
                    <a:lnTo>
                      <a:pt x="26" y="213"/>
                    </a:lnTo>
                    <a:lnTo>
                      <a:pt x="35" y="204"/>
                    </a:lnTo>
                    <a:lnTo>
                      <a:pt x="26" y="213"/>
                    </a:lnTo>
                    <a:lnTo>
                      <a:pt x="26" y="204"/>
                    </a:lnTo>
                    <a:lnTo>
                      <a:pt x="26" y="195"/>
                    </a:lnTo>
                    <a:lnTo>
                      <a:pt x="26" y="195"/>
                    </a:lnTo>
                    <a:lnTo>
                      <a:pt x="17" y="195"/>
                    </a:lnTo>
                    <a:lnTo>
                      <a:pt x="26" y="186"/>
                    </a:lnTo>
                    <a:lnTo>
                      <a:pt x="26" y="177"/>
                    </a:lnTo>
                    <a:lnTo>
                      <a:pt x="17" y="177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7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0" name="Freeform 96"/>
              <p:cNvSpPr/>
              <p:nvPr/>
            </p:nvSpPr>
            <p:spPr bwMode="auto">
              <a:xfrm>
                <a:off x="3456730" y="3243266"/>
                <a:ext cx="295159" cy="523236"/>
              </a:xfrm>
              <a:custGeom>
                <a:avLst/>
                <a:gdLst/>
                <a:ahLst/>
                <a:cxnLst>
                  <a:cxn ang="0">
                    <a:pos x="17" y="168"/>
                  </a:cxn>
                  <a:cxn ang="0">
                    <a:pos x="26" y="160"/>
                  </a:cxn>
                  <a:cxn ang="0">
                    <a:pos x="17" y="142"/>
                  </a:cxn>
                  <a:cxn ang="0">
                    <a:pos x="17" y="142"/>
                  </a:cxn>
                  <a:cxn ang="0">
                    <a:pos x="17" y="133"/>
                  </a:cxn>
                  <a:cxn ang="0">
                    <a:pos x="17" y="124"/>
                  </a:cxn>
                  <a:cxn ang="0">
                    <a:pos x="26" y="115"/>
                  </a:cxn>
                  <a:cxn ang="0">
                    <a:pos x="26" y="115"/>
                  </a:cxn>
                  <a:cxn ang="0">
                    <a:pos x="26" y="98"/>
                  </a:cxn>
                  <a:cxn ang="0">
                    <a:pos x="35" y="89"/>
                  </a:cxn>
                  <a:cxn ang="0">
                    <a:pos x="26" y="80"/>
                  </a:cxn>
                  <a:cxn ang="0">
                    <a:pos x="44" y="71"/>
                  </a:cxn>
                  <a:cxn ang="0">
                    <a:pos x="44" y="62"/>
                  </a:cxn>
                  <a:cxn ang="0">
                    <a:pos x="52" y="54"/>
                  </a:cxn>
                  <a:cxn ang="0">
                    <a:pos x="52" y="45"/>
                  </a:cxn>
                  <a:cxn ang="0">
                    <a:pos x="52" y="36"/>
                  </a:cxn>
                  <a:cxn ang="0">
                    <a:pos x="52" y="27"/>
                  </a:cxn>
                  <a:cxn ang="0">
                    <a:pos x="70" y="18"/>
                  </a:cxn>
                  <a:cxn ang="0">
                    <a:pos x="149" y="9"/>
                  </a:cxn>
                  <a:cxn ang="0">
                    <a:pos x="202" y="9"/>
                  </a:cxn>
                  <a:cxn ang="0">
                    <a:pos x="220" y="372"/>
                  </a:cxn>
                  <a:cxn ang="0">
                    <a:pos x="202" y="372"/>
                  </a:cxn>
                  <a:cxn ang="0">
                    <a:pos x="193" y="372"/>
                  </a:cxn>
                  <a:cxn ang="0">
                    <a:pos x="193" y="372"/>
                  </a:cxn>
                  <a:cxn ang="0">
                    <a:pos x="167" y="381"/>
                  </a:cxn>
                  <a:cxn ang="0">
                    <a:pos x="158" y="381"/>
                  </a:cxn>
                  <a:cxn ang="0">
                    <a:pos x="149" y="390"/>
                  </a:cxn>
                  <a:cxn ang="0">
                    <a:pos x="140" y="390"/>
                  </a:cxn>
                  <a:cxn ang="0">
                    <a:pos x="140" y="381"/>
                  </a:cxn>
                  <a:cxn ang="0">
                    <a:pos x="123" y="363"/>
                  </a:cxn>
                  <a:cxn ang="0">
                    <a:pos x="123" y="345"/>
                  </a:cxn>
                  <a:cxn ang="0">
                    <a:pos x="123" y="328"/>
                  </a:cxn>
                  <a:cxn ang="0">
                    <a:pos x="0" y="336"/>
                  </a:cxn>
                  <a:cxn ang="0">
                    <a:pos x="0" y="319"/>
                  </a:cxn>
                  <a:cxn ang="0">
                    <a:pos x="0" y="310"/>
                  </a:cxn>
                  <a:cxn ang="0">
                    <a:pos x="8" y="292"/>
                  </a:cxn>
                  <a:cxn ang="0">
                    <a:pos x="8" y="283"/>
                  </a:cxn>
                  <a:cxn ang="0">
                    <a:pos x="8" y="275"/>
                  </a:cxn>
                  <a:cxn ang="0">
                    <a:pos x="35" y="257"/>
                  </a:cxn>
                  <a:cxn ang="0">
                    <a:pos x="26" y="248"/>
                  </a:cxn>
                  <a:cxn ang="0">
                    <a:pos x="26" y="248"/>
                  </a:cxn>
                  <a:cxn ang="0">
                    <a:pos x="35" y="239"/>
                  </a:cxn>
                  <a:cxn ang="0">
                    <a:pos x="44" y="230"/>
                  </a:cxn>
                  <a:cxn ang="0">
                    <a:pos x="35" y="222"/>
                  </a:cxn>
                  <a:cxn ang="0">
                    <a:pos x="26" y="213"/>
                  </a:cxn>
                  <a:cxn ang="0">
                    <a:pos x="35" y="204"/>
                  </a:cxn>
                  <a:cxn ang="0">
                    <a:pos x="26" y="195"/>
                  </a:cxn>
                  <a:cxn ang="0">
                    <a:pos x="26" y="186"/>
                  </a:cxn>
                  <a:cxn ang="0">
                    <a:pos x="17" y="186"/>
                  </a:cxn>
                </a:cxnLst>
                <a:rect l="0" t="0" r="r" b="b"/>
                <a:pathLst>
                  <a:path w="220" h="390">
                    <a:moveTo>
                      <a:pt x="17" y="177"/>
                    </a:moveTo>
                    <a:lnTo>
                      <a:pt x="17" y="168"/>
                    </a:lnTo>
                    <a:lnTo>
                      <a:pt x="17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33"/>
                    </a:lnTo>
                    <a:lnTo>
                      <a:pt x="8" y="142"/>
                    </a:lnTo>
                    <a:lnTo>
                      <a:pt x="17" y="133"/>
                    </a:lnTo>
                    <a:lnTo>
                      <a:pt x="8" y="133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26" y="115"/>
                    </a:lnTo>
                    <a:lnTo>
                      <a:pt x="17" y="115"/>
                    </a:lnTo>
                    <a:lnTo>
                      <a:pt x="17" y="115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7"/>
                    </a:lnTo>
                    <a:lnTo>
                      <a:pt x="26" y="98"/>
                    </a:lnTo>
                    <a:lnTo>
                      <a:pt x="17" y="98"/>
                    </a:lnTo>
                    <a:lnTo>
                      <a:pt x="35" y="98"/>
                    </a:lnTo>
                    <a:lnTo>
                      <a:pt x="35" y="89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0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52" y="62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27"/>
                    </a:lnTo>
                    <a:lnTo>
                      <a:pt x="61" y="27"/>
                    </a:lnTo>
                    <a:lnTo>
                      <a:pt x="61" y="27"/>
                    </a:lnTo>
                    <a:lnTo>
                      <a:pt x="70" y="18"/>
                    </a:lnTo>
                    <a:lnTo>
                      <a:pt x="70" y="18"/>
                    </a:lnTo>
                    <a:lnTo>
                      <a:pt x="61" y="18"/>
                    </a:lnTo>
                    <a:lnTo>
                      <a:pt x="149" y="9"/>
                    </a:lnTo>
                    <a:lnTo>
                      <a:pt x="202" y="0"/>
                    </a:lnTo>
                    <a:lnTo>
                      <a:pt x="202" y="0"/>
                    </a:lnTo>
                    <a:lnTo>
                      <a:pt x="202" y="9"/>
                    </a:lnTo>
                    <a:lnTo>
                      <a:pt x="211" y="9"/>
                    </a:lnTo>
                    <a:lnTo>
                      <a:pt x="202" y="248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193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76" y="372"/>
                    </a:lnTo>
                    <a:lnTo>
                      <a:pt x="167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0" y="390"/>
                    </a:lnTo>
                    <a:lnTo>
                      <a:pt x="140" y="390"/>
                    </a:lnTo>
                    <a:lnTo>
                      <a:pt x="140" y="381"/>
                    </a:lnTo>
                    <a:lnTo>
                      <a:pt x="140" y="381"/>
                    </a:lnTo>
                    <a:lnTo>
                      <a:pt x="132" y="381"/>
                    </a:lnTo>
                    <a:lnTo>
                      <a:pt x="132" y="372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23" y="336"/>
                    </a:lnTo>
                    <a:lnTo>
                      <a:pt x="123" y="328"/>
                    </a:lnTo>
                    <a:lnTo>
                      <a:pt x="123" y="328"/>
                    </a:lnTo>
                    <a:lnTo>
                      <a:pt x="61" y="336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8" y="310"/>
                    </a:lnTo>
                    <a:lnTo>
                      <a:pt x="0" y="310"/>
                    </a:lnTo>
                    <a:lnTo>
                      <a:pt x="8" y="310"/>
                    </a:lnTo>
                    <a:lnTo>
                      <a:pt x="0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83"/>
                    </a:lnTo>
                    <a:lnTo>
                      <a:pt x="8" y="283"/>
                    </a:lnTo>
                    <a:lnTo>
                      <a:pt x="17" y="275"/>
                    </a:lnTo>
                    <a:lnTo>
                      <a:pt x="8" y="275"/>
                    </a:lnTo>
                    <a:lnTo>
                      <a:pt x="17" y="266"/>
                    </a:lnTo>
                    <a:lnTo>
                      <a:pt x="17" y="266"/>
                    </a:lnTo>
                    <a:lnTo>
                      <a:pt x="35" y="257"/>
                    </a:lnTo>
                    <a:lnTo>
                      <a:pt x="26" y="257"/>
                    </a:lnTo>
                    <a:lnTo>
                      <a:pt x="26" y="248"/>
                    </a:lnTo>
                    <a:lnTo>
                      <a:pt x="26" y="248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26" y="248"/>
                    </a:lnTo>
                    <a:lnTo>
                      <a:pt x="26" y="239"/>
                    </a:lnTo>
                    <a:lnTo>
                      <a:pt x="26" y="239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35" y="230"/>
                    </a:lnTo>
                    <a:lnTo>
                      <a:pt x="35" y="222"/>
                    </a:lnTo>
                    <a:lnTo>
                      <a:pt x="26" y="222"/>
                    </a:lnTo>
                    <a:lnTo>
                      <a:pt x="26" y="213"/>
                    </a:lnTo>
                    <a:lnTo>
                      <a:pt x="26" y="213"/>
                    </a:lnTo>
                    <a:lnTo>
                      <a:pt x="35" y="222"/>
                    </a:lnTo>
                    <a:lnTo>
                      <a:pt x="26" y="213"/>
                    </a:lnTo>
                    <a:lnTo>
                      <a:pt x="35" y="204"/>
                    </a:lnTo>
                    <a:lnTo>
                      <a:pt x="26" y="213"/>
                    </a:lnTo>
                    <a:lnTo>
                      <a:pt x="26" y="204"/>
                    </a:lnTo>
                    <a:lnTo>
                      <a:pt x="26" y="195"/>
                    </a:lnTo>
                    <a:lnTo>
                      <a:pt x="26" y="195"/>
                    </a:lnTo>
                    <a:lnTo>
                      <a:pt x="17" y="195"/>
                    </a:lnTo>
                    <a:lnTo>
                      <a:pt x="26" y="186"/>
                    </a:lnTo>
                    <a:lnTo>
                      <a:pt x="26" y="177"/>
                    </a:lnTo>
                    <a:lnTo>
                      <a:pt x="17" y="177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7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1" name="Rectangle 97"/>
              <p:cNvSpPr>
                <a:spLocks noChangeArrowheads="1"/>
              </p:cNvSpPr>
              <p:nvPr/>
            </p:nvSpPr>
            <p:spPr bwMode="auto">
              <a:xfrm>
                <a:off x="3668708" y="3777236"/>
                <a:ext cx="12075" cy="1342"/>
              </a:xfrm>
              <a:prstGeom prst="rect">
                <a:avLst/>
              </a:pr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2" name="Rectangle 98"/>
              <p:cNvSpPr>
                <a:spLocks noChangeArrowheads="1"/>
              </p:cNvSpPr>
              <p:nvPr/>
            </p:nvSpPr>
            <p:spPr bwMode="auto">
              <a:xfrm>
                <a:off x="3668708" y="3777236"/>
                <a:ext cx="12075" cy="1342"/>
              </a:xfrm>
              <a:prstGeom prst="rect">
                <a:avLst/>
              </a:pr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3" name="Freeform 99"/>
              <p:cNvSpPr/>
              <p:nvPr/>
            </p:nvSpPr>
            <p:spPr bwMode="auto">
              <a:xfrm>
                <a:off x="3727740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">
                    <a:moveTo>
                      <a:pt x="0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4" name="Freeform 100"/>
              <p:cNvSpPr/>
              <p:nvPr/>
            </p:nvSpPr>
            <p:spPr bwMode="auto">
              <a:xfrm>
                <a:off x="3727740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">
                    <a:moveTo>
                      <a:pt x="0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5" name="Freeform 101"/>
              <p:cNvSpPr/>
              <p:nvPr/>
            </p:nvSpPr>
            <p:spPr bwMode="auto">
              <a:xfrm>
                <a:off x="2948252" y="1748689"/>
                <a:ext cx="555436" cy="629226"/>
              </a:xfrm>
              <a:custGeom>
                <a:avLst/>
                <a:gdLst/>
                <a:ahLst/>
                <a:cxnLst>
                  <a:cxn ang="0">
                    <a:pos x="115" y="36"/>
                  </a:cxn>
                  <a:cxn ang="0">
                    <a:pos x="115" y="0"/>
                  </a:cxn>
                  <a:cxn ang="0">
                    <a:pos x="132" y="27"/>
                  </a:cxn>
                  <a:cxn ang="0">
                    <a:pos x="141" y="53"/>
                  </a:cxn>
                  <a:cxn ang="0">
                    <a:pos x="159" y="53"/>
                  </a:cxn>
                  <a:cxn ang="0">
                    <a:pos x="194" y="71"/>
                  </a:cxn>
                  <a:cxn ang="0">
                    <a:pos x="211" y="62"/>
                  </a:cxn>
                  <a:cxn ang="0">
                    <a:pos x="220" y="53"/>
                  </a:cxn>
                  <a:cxn ang="0">
                    <a:pos x="247" y="71"/>
                  </a:cxn>
                  <a:cxn ang="0">
                    <a:pos x="255" y="80"/>
                  </a:cxn>
                  <a:cxn ang="0">
                    <a:pos x="264" y="80"/>
                  </a:cxn>
                  <a:cxn ang="0">
                    <a:pos x="282" y="80"/>
                  </a:cxn>
                  <a:cxn ang="0">
                    <a:pos x="308" y="98"/>
                  </a:cxn>
                  <a:cxn ang="0">
                    <a:pos x="326" y="89"/>
                  </a:cxn>
                  <a:cxn ang="0">
                    <a:pos x="343" y="89"/>
                  </a:cxn>
                  <a:cxn ang="0">
                    <a:pos x="352" y="89"/>
                  </a:cxn>
                  <a:cxn ang="0">
                    <a:pos x="370" y="89"/>
                  </a:cxn>
                  <a:cxn ang="0">
                    <a:pos x="387" y="98"/>
                  </a:cxn>
                  <a:cxn ang="0">
                    <a:pos x="414" y="98"/>
                  </a:cxn>
                  <a:cxn ang="0">
                    <a:pos x="396" y="106"/>
                  </a:cxn>
                  <a:cxn ang="0">
                    <a:pos x="361" y="124"/>
                  </a:cxn>
                  <a:cxn ang="0">
                    <a:pos x="326" y="160"/>
                  </a:cxn>
                  <a:cxn ang="0">
                    <a:pos x="308" y="177"/>
                  </a:cxn>
                  <a:cxn ang="0">
                    <a:pos x="282" y="204"/>
                  </a:cxn>
                  <a:cxn ang="0">
                    <a:pos x="273" y="213"/>
                  </a:cxn>
                  <a:cxn ang="0">
                    <a:pos x="273" y="257"/>
                  </a:cxn>
                  <a:cxn ang="0">
                    <a:pos x="247" y="274"/>
                  </a:cxn>
                  <a:cxn ang="0">
                    <a:pos x="247" y="283"/>
                  </a:cxn>
                  <a:cxn ang="0">
                    <a:pos x="255" y="301"/>
                  </a:cxn>
                  <a:cxn ang="0">
                    <a:pos x="255" y="328"/>
                  </a:cxn>
                  <a:cxn ang="0">
                    <a:pos x="255" y="354"/>
                  </a:cxn>
                  <a:cxn ang="0">
                    <a:pos x="264" y="372"/>
                  </a:cxn>
                  <a:cxn ang="0">
                    <a:pos x="282" y="381"/>
                  </a:cxn>
                  <a:cxn ang="0">
                    <a:pos x="299" y="389"/>
                  </a:cxn>
                  <a:cxn ang="0">
                    <a:pos x="326" y="416"/>
                  </a:cxn>
                  <a:cxn ang="0">
                    <a:pos x="335" y="425"/>
                  </a:cxn>
                  <a:cxn ang="0">
                    <a:pos x="343" y="451"/>
                  </a:cxn>
                  <a:cxn ang="0">
                    <a:pos x="291" y="460"/>
                  </a:cxn>
                  <a:cxn ang="0">
                    <a:pos x="44" y="469"/>
                  </a:cxn>
                  <a:cxn ang="0">
                    <a:pos x="35" y="319"/>
                  </a:cxn>
                  <a:cxn ang="0">
                    <a:pos x="27" y="301"/>
                  </a:cxn>
                  <a:cxn ang="0">
                    <a:pos x="35" y="292"/>
                  </a:cxn>
                  <a:cxn ang="0">
                    <a:pos x="44" y="266"/>
                  </a:cxn>
                  <a:cxn ang="0">
                    <a:pos x="35" y="248"/>
                  </a:cxn>
                  <a:cxn ang="0">
                    <a:pos x="27" y="230"/>
                  </a:cxn>
                  <a:cxn ang="0">
                    <a:pos x="27" y="204"/>
                  </a:cxn>
                  <a:cxn ang="0">
                    <a:pos x="27" y="186"/>
                  </a:cxn>
                  <a:cxn ang="0">
                    <a:pos x="27" y="160"/>
                  </a:cxn>
                  <a:cxn ang="0">
                    <a:pos x="27" y="133"/>
                  </a:cxn>
                  <a:cxn ang="0">
                    <a:pos x="9" y="98"/>
                  </a:cxn>
                  <a:cxn ang="0">
                    <a:pos x="9" y="80"/>
                  </a:cxn>
                  <a:cxn ang="0">
                    <a:pos x="9" y="62"/>
                  </a:cxn>
                  <a:cxn ang="0">
                    <a:pos x="0" y="36"/>
                  </a:cxn>
                </a:cxnLst>
                <a:rect l="0" t="0" r="r" b="b"/>
                <a:pathLst>
                  <a:path w="414" h="469">
                    <a:moveTo>
                      <a:pt x="9" y="36"/>
                    </a:moveTo>
                    <a:lnTo>
                      <a:pt x="71" y="36"/>
                    </a:lnTo>
                    <a:lnTo>
                      <a:pt x="115" y="36"/>
                    </a:lnTo>
                    <a:lnTo>
                      <a:pt x="115" y="27"/>
                    </a:lnTo>
                    <a:lnTo>
                      <a:pt x="115" y="0"/>
                    </a:lnTo>
                    <a:lnTo>
                      <a:pt x="115" y="0"/>
                    </a:lnTo>
                    <a:lnTo>
                      <a:pt x="123" y="9"/>
                    </a:lnTo>
                    <a:lnTo>
                      <a:pt x="132" y="9"/>
                    </a:lnTo>
                    <a:lnTo>
                      <a:pt x="132" y="27"/>
                    </a:lnTo>
                    <a:lnTo>
                      <a:pt x="141" y="45"/>
                    </a:lnTo>
                    <a:lnTo>
                      <a:pt x="141" y="45"/>
                    </a:lnTo>
                    <a:lnTo>
                      <a:pt x="141" y="53"/>
                    </a:lnTo>
                    <a:lnTo>
                      <a:pt x="150" y="53"/>
                    </a:lnTo>
                    <a:lnTo>
                      <a:pt x="159" y="53"/>
                    </a:lnTo>
                    <a:lnTo>
                      <a:pt x="159" y="53"/>
                    </a:lnTo>
                    <a:lnTo>
                      <a:pt x="185" y="62"/>
                    </a:lnTo>
                    <a:lnTo>
                      <a:pt x="185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47" y="62"/>
                    </a:lnTo>
                    <a:lnTo>
                      <a:pt x="247" y="71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64" y="89"/>
                    </a:lnTo>
                    <a:lnTo>
                      <a:pt x="264" y="80"/>
                    </a:lnTo>
                    <a:lnTo>
                      <a:pt x="273" y="80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99" y="89"/>
                    </a:lnTo>
                    <a:lnTo>
                      <a:pt x="299" y="98"/>
                    </a:lnTo>
                    <a:lnTo>
                      <a:pt x="308" y="98"/>
                    </a:lnTo>
                    <a:lnTo>
                      <a:pt x="317" y="98"/>
                    </a:lnTo>
                    <a:lnTo>
                      <a:pt x="326" y="98"/>
                    </a:lnTo>
                    <a:lnTo>
                      <a:pt x="326" y="89"/>
                    </a:lnTo>
                    <a:lnTo>
                      <a:pt x="335" y="80"/>
                    </a:lnTo>
                    <a:lnTo>
                      <a:pt x="343" y="80"/>
                    </a:lnTo>
                    <a:lnTo>
                      <a:pt x="343" y="89"/>
                    </a:lnTo>
                    <a:lnTo>
                      <a:pt x="343" y="89"/>
                    </a:lnTo>
                    <a:lnTo>
                      <a:pt x="352" y="89"/>
                    </a:lnTo>
                    <a:lnTo>
                      <a:pt x="352" y="89"/>
                    </a:lnTo>
                    <a:lnTo>
                      <a:pt x="361" y="89"/>
                    </a:lnTo>
                    <a:lnTo>
                      <a:pt x="370" y="89"/>
                    </a:lnTo>
                    <a:lnTo>
                      <a:pt x="370" y="89"/>
                    </a:lnTo>
                    <a:lnTo>
                      <a:pt x="387" y="89"/>
                    </a:lnTo>
                    <a:lnTo>
                      <a:pt x="387" y="98"/>
                    </a:lnTo>
                    <a:lnTo>
                      <a:pt x="387" y="98"/>
                    </a:lnTo>
                    <a:lnTo>
                      <a:pt x="396" y="98"/>
                    </a:lnTo>
                    <a:lnTo>
                      <a:pt x="396" y="98"/>
                    </a:lnTo>
                    <a:lnTo>
                      <a:pt x="414" y="98"/>
                    </a:lnTo>
                    <a:lnTo>
                      <a:pt x="405" y="98"/>
                    </a:lnTo>
                    <a:lnTo>
                      <a:pt x="405" y="106"/>
                    </a:lnTo>
                    <a:lnTo>
                      <a:pt x="396" y="106"/>
                    </a:lnTo>
                    <a:lnTo>
                      <a:pt x="379" y="115"/>
                    </a:lnTo>
                    <a:lnTo>
                      <a:pt x="379" y="115"/>
                    </a:lnTo>
                    <a:lnTo>
                      <a:pt x="361" y="124"/>
                    </a:lnTo>
                    <a:lnTo>
                      <a:pt x="352" y="133"/>
                    </a:lnTo>
                    <a:lnTo>
                      <a:pt x="335" y="151"/>
                    </a:lnTo>
                    <a:lnTo>
                      <a:pt x="326" y="160"/>
                    </a:lnTo>
                    <a:lnTo>
                      <a:pt x="308" y="168"/>
                    </a:lnTo>
                    <a:lnTo>
                      <a:pt x="308" y="177"/>
                    </a:lnTo>
                    <a:lnTo>
                      <a:pt x="308" y="177"/>
                    </a:lnTo>
                    <a:lnTo>
                      <a:pt x="299" y="186"/>
                    </a:lnTo>
                    <a:lnTo>
                      <a:pt x="282" y="195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73" y="213"/>
                    </a:lnTo>
                    <a:lnTo>
                      <a:pt x="273" y="213"/>
                    </a:lnTo>
                    <a:lnTo>
                      <a:pt x="273" y="248"/>
                    </a:lnTo>
                    <a:lnTo>
                      <a:pt x="273" y="257"/>
                    </a:lnTo>
                    <a:lnTo>
                      <a:pt x="273" y="257"/>
                    </a:lnTo>
                    <a:lnTo>
                      <a:pt x="264" y="266"/>
                    </a:lnTo>
                    <a:lnTo>
                      <a:pt x="247" y="274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55" y="301"/>
                    </a:lnTo>
                    <a:lnTo>
                      <a:pt x="255" y="310"/>
                    </a:lnTo>
                    <a:lnTo>
                      <a:pt x="255" y="319"/>
                    </a:lnTo>
                    <a:lnTo>
                      <a:pt x="255" y="328"/>
                    </a:lnTo>
                    <a:lnTo>
                      <a:pt x="247" y="336"/>
                    </a:lnTo>
                    <a:lnTo>
                      <a:pt x="255" y="345"/>
                    </a:lnTo>
                    <a:lnTo>
                      <a:pt x="255" y="354"/>
                    </a:lnTo>
                    <a:lnTo>
                      <a:pt x="247" y="363"/>
                    </a:lnTo>
                    <a:lnTo>
                      <a:pt x="255" y="372"/>
                    </a:lnTo>
                    <a:lnTo>
                      <a:pt x="264" y="372"/>
                    </a:lnTo>
                    <a:lnTo>
                      <a:pt x="273" y="372"/>
                    </a:lnTo>
                    <a:lnTo>
                      <a:pt x="282" y="381"/>
                    </a:lnTo>
                    <a:lnTo>
                      <a:pt x="282" y="381"/>
                    </a:lnTo>
                    <a:lnTo>
                      <a:pt x="282" y="389"/>
                    </a:lnTo>
                    <a:lnTo>
                      <a:pt x="291" y="389"/>
                    </a:lnTo>
                    <a:lnTo>
                      <a:pt x="299" y="389"/>
                    </a:lnTo>
                    <a:lnTo>
                      <a:pt x="308" y="407"/>
                    </a:lnTo>
                    <a:lnTo>
                      <a:pt x="317" y="416"/>
                    </a:lnTo>
                    <a:lnTo>
                      <a:pt x="326" y="416"/>
                    </a:lnTo>
                    <a:lnTo>
                      <a:pt x="326" y="416"/>
                    </a:lnTo>
                    <a:lnTo>
                      <a:pt x="335" y="416"/>
                    </a:lnTo>
                    <a:lnTo>
                      <a:pt x="335" y="425"/>
                    </a:lnTo>
                    <a:lnTo>
                      <a:pt x="343" y="434"/>
                    </a:lnTo>
                    <a:lnTo>
                      <a:pt x="343" y="442"/>
                    </a:lnTo>
                    <a:lnTo>
                      <a:pt x="343" y="451"/>
                    </a:lnTo>
                    <a:lnTo>
                      <a:pt x="343" y="451"/>
                    </a:lnTo>
                    <a:lnTo>
                      <a:pt x="343" y="460"/>
                    </a:lnTo>
                    <a:lnTo>
                      <a:pt x="291" y="460"/>
                    </a:lnTo>
                    <a:lnTo>
                      <a:pt x="203" y="460"/>
                    </a:lnTo>
                    <a:lnTo>
                      <a:pt x="106" y="469"/>
                    </a:lnTo>
                    <a:lnTo>
                      <a:pt x="44" y="469"/>
                    </a:lnTo>
                    <a:lnTo>
                      <a:pt x="44" y="328"/>
                    </a:lnTo>
                    <a:lnTo>
                      <a:pt x="44" y="319"/>
                    </a:lnTo>
                    <a:lnTo>
                      <a:pt x="35" y="319"/>
                    </a:lnTo>
                    <a:lnTo>
                      <a:pt x="35" y="31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292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44" y="274"/>
                    </a:lnTo>
                    <a:lnTo>
                      <a:pt x="44" y="266"/>
                    </a:lnTo>
                    <a:lnTo>
                      <a:pt x="44" y="266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27" y="230"/>
                    </a:lnTo>
                    <a:lnTo>
                      <a:pt x="27" y="221"/>
                    </a:lnTo>
                    <a:lnTo>
                      <a:pt x="27" y="221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27" y="186"/>
                    </a:lnTo>
                    <a:lnTo>
                      <a:pt x="27" y="186"/>
                    </a:lnTo>
                    <a:lnTo>
                      <a:pt x="27" y="168"/>
                    </a:lnTo>
                    <a:lnTo>
                      <a:pt x="27" y="160"/>
                    </a:lnTo>
                    <a:lnTo>
                      <a:pt x="27" y="160"/>
                    </a:lnTo>
                    <a:lnTo>
                      <a:pt x="27" y="151"/>
                    </a:lnTo>
                    <a:lnTo>
                      <a:pt x="27" y="151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9" y="80"/>
                    </a:lnTo>
                    <a:lnTo>
                      <a:pt x="9" y="71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9" y="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6" name="Freeform 102"/>
              <p:cNvSpPr/>
              <p:nvPr/>
            </p:nvSpPr>
            <p:spPr bwMode="auto">
              <a:xfrm>
                <a:off x="2948252" y="1748689"/>
                <a:ext cx="555436" cy="629226"/>
              </a:xfrm>
              <a:custGeom>
                <a:avLst/>
                <a:gdLst/>
                <a:ahLst/>
                <a:cxnLst>
                  <a:cxn ang="0">
                    <a:pos x="115" y="36"/>
                  </a:cxn>
                  <a:cxn ang="0">
                    <a:pos x="115" y="0"/>
                  </a:cxn>
                  <a:cxn ang="0">
                    <a:pos x="132" y="27"/>
                  </a:cxn>
                  <a:cxn ang="0">
                    <a:pos x="141" y="53"/>
                  </a:cxn>
                  <a:cxn ang="0">
                    <a:pos x="159" y="53"/>
                  </a:cxn>
                  <a:cxn ang="0">
                    <a:pos x="194" y="71"/>
                  </a:cxn>
                  <a:cxn ang="0">
                    <a:pos x="211" y="62"/>
                  </a:cxn>
                  <a:cxn ang="0">
                    <a:pos x="220" y="53"/>
                  </a:cxn>
                  <a:cxn ang="0">
                    <a:pos x="247" y="71"/>
                  </a:cxn>
                  <a:cxn ang="0">
                    <a:pos x="255" y="80"/>
                  </a:cxn>
                  <a:cxn ang="0">
                    <a:pos x="264" y="80"/>
                  </a:cxn>
                  <a:cxn ang="0">
                    <a:pos x="282" y="80"/>
                  </a:cxn>
                  <a:cxn ang="0">
                    <a:pos x="308" y="98"/>
                  </a:cxn>
                  <a:cxn ang="0">
                    <a:pos x="326" y="89"/>
                  </a:cxn>
                  <a:cxn ang="0">
                    <a:pos x="343" y="89"/>
                  </a:cxn>
                  <a:cxn ang="0">
                    <a:pos x="352" y="89"/>
                  </a:cxn>
                  <a:cxn ang="0">
                    <a:pos x="370" y="89"/>
                  </a:cxn>
                  <a:cxn ang="0">
                    <a:pos x="387" y="98"/>
                  </a:cxn>
                  <a:cxn ang="0">
                    <a:pos x="414" y="98"/>
                  </a:cxn>
                  <a:cxn ang="0">
                    <a:pos x="396" y="106"/>
                  </a:cxn>
                  <a:cxn ang="0">
                    <a:pos x="361" y="124"/>
                  </a:cxn>
                  <a:cxn ang="0">
                    <a:pos x="326" y="160"/>
                  </a:cxn>
                  <a:cxn ang="0">
                    <a:pos x="308" y="177"/>
                  </a:cxn>
                  <a:cxn ang="0">
                    <a:pos x="282" y="204"/>
                  </a:cxn>
                  <a:cxn ang="0">
                    <a:pos x="273" y="213"/>
                  </a:cxn>
                  <a:cxn ang="0">
                    <a:pos x="273" y="257"/>
                  </a:cxn>
                  <a:cxn ang="0">
                    <a:pos x="247" y="274"/>
                  </a:cxn>
                  <a:cxn ang="0">
                    <a:pos x="247" y="283"/>
                  </a:cxn>
                  <a:cxn ang="0">
                    <a:pos x="255" y="301"/>
                  </a:cxn>
                  <a:cxn ang="0">
                    <a:pos x="255" y="328"/>
                  </a:cxn>
                  <a:cxn ang="0">
                    <a:pos x="255" y="354"/>
                  </a:cxn>
                  <a:cxn ang="0">
                    <a:pos x="264" y="372"/>
                  </a:cxn>
                  <a:cxn ang="0">
                    <a:pos x="282" y="381"/>
                  </a:cxn>
                  <a:cxn ang="0">
                    <a:pos x="299" y="389"/>
                  </a:cxn>
                  <a:cxn ang="0">
                    <a:pos x="326" y="416"/>
                  </a:cxn>
                  <a:cxn ang="0">
                    <a:pos x="335" y="425"/>
                  </a:cxn>
                  <a:cxn ang="0">
                    <a:pos x="343" y="451"/>
                  </a:cxn>
                  <a:cxn ang="0">
                    <a:pos x="291" y="460"/>
                  </a:cxn>
                  <a:cxn ang="0">
                    <a:pos x="44" y="469"/>
                  </a:cxn>
                  <a:cxn ang="0">
                    <a:pos x="35" y="319"/>
                  </a:cxn>
                  <a:cxn ang="0">
                    <a:pos x="27" y="301"/>
                  </a:cxn>
                  <a:cxn ang="0">
                    <a:pos x="35" y="292"/>
                  </a:cxn>
                  <a:cxn ang="0">
                    <a:pos x="44" y="266"/>
                  </a:cxn>
                  <a:cxn ang="0">
                    <a:pos x="35" y="248"/>
                  </a:cxn>
                  <a:cxn ang="0">
                    <a:pos x="27" y="230"/>
                  </a:cxn>
                  <a:cxn ang="0">
                    <a:pos x="27" y="204"/>
                  </a:cxn>
                  <a:cxn ang="0">
                    <a:pos x="27" y="186"/>
                  </a:cxn>
                  <a:cxn ang="0">
                    <a:pos x="27" y="160"/>
                  </a:cxn>
                  <a:cxn ang="0">
                    <a:pos x="27" y="133"/>
                  </a:cxn>
                  <a:cxn ang="0">
                    <a:pos x="9" y="98"/>
                  </a:cxn>
                  <a:cxn ang="0">
                    <a:pos x="9" y="80"/>
                  </a:cxn>
                  <a:cxn ang="0">
                    <a:pos x="9" y="62"/>
                  </a:cxn>
                  <a:cxn ang="0">
                    <a:pos x="0" y="36"/>
                  </a:cxn>
                </a:cxnLst>
                <a:rect l="0" t="0" r="r" b="b"/>
                <a:pathLst>
                  <a:path w="414" h="469">
                    <a:moveTo>
                      <a:pt x="9" y="36"/>
                    </a:moveTo>
                    <a:lnTo>
                      <a:pt x="71" y="36"/>
                    </a:lnTo>
                    <a:lnTo>
                      <a:pt x="115" y="36"/>
                    </a:lnTo>
                    <a:lnTo>
                      <a:pt x="115" y="27"/>
                    </a:lnTo>
                    <a:lnTo>
                      <a:pt x="115" y="0"/>
                    </a:lnTo>
                    <a:lnTo>
                      <a:pt x="115" y="0"/>
                    </a:lnTo>
                    <a:lnTo>
                      <a:pt x="123" y="9"/>
                    </a:lnTo>
                    <a:lnTo>
                      <a:pt x="132" y="9"/>
                    </a:lnTo>
                    <a:lnTo>
                      <a:pt x="132" y="27"/>
                    </a:lnTo>
                    <a:lnTo>
                      <a:pt x="141" y="45"/>
                    </a:lnTo>
                    <a:lnTo>
                      <a:pt x="141" y="45"/>
                    </a:lnTo>
                    <a:lnTo>
                      <a:pt x="141" y="53"/>
                    </a:lnTo>
                    <a:lnTo>
                      <a:pt x="150" y="53"/>
                    </a:lnTo>
                    <a:lnTo>
                      <a:pt x="159" y="53"/>
                    </a:lnTo>
                    <a:lnTo>
                      <a:pt x="159" y="53"/>
                    </a:lnTo>
                    <a:lnTo>
                      <a:pt x="185" y="62"/>
                    </a:lnTo>
                    <a:lnTo>
                      <a:pt x="185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47" y="62"/>
                    </a:lnTo>
                    <a:lnTo>
                      <a:pt x="247" y="71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64" y="89"/>
                    </a:lnTo>
                    <a:lnTo>
                      <a:pt x="264" y="80"/>
                    </a:lnTo>
                    <a:lnTo>
                      <a:pt x="273" y="80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99" y="89"/>
                    </a:lnTo>
                    <a:lnTo>
                      <a:pt x="299" y="98"/>
                    </a:lnTo>
                    <a:lnTo>
                      <a:pt x="308" y="98"/>
                    </a:lnTo>
                    <a:lnTo>
                      <a:pt x="317" y="98"/>
                    </a:lnTo>
                    <a:lnTo>
                      <a:pt x="326" y="98"/>
                    </a:lnTo>
                    <a:lnTo>
                      <a:pt x="326" y="89"/>
                    </a:lnTo>
                    <a:lnTo>
                      <a:pt x="335" y="80"/>
                    </a:lnTo>
                    <a:lnTo>
                      <a:pt x="343" y="80"/>
                    </a:lnTo>
                    <a:lnTo>
                      <a:pt x="343" y="89"/>
                    </a:lnTo>
                    <a:lnTo>
                      <a:pt x="343" y="89"/>
                    </a:lnTo>
                    <a:lnTo>
                      <a:pt x="352" y="89"/>
                    </a:lnTo>
                    <a:lnTo>
                      <a:pt x="352" y="89"/>
                    </a:lnTo>
                    <a:lnTo>
                      <a:pt x="361" y="89"/>
                    </a:lnTo>
                    <a:lnTo>
                      <a:pt x="370" y="89"/>
                    </a:lnTo>
                    <a:lnTo>
                      <a:pt x="370" y="89"/>
                    </a:lnTo>
                    <a:lnTo>
                      <a:pt x="387" y="89"/>
                    </a:lnTo>
                    <a:lnTo>
                      <a:pt x="387" y="98"/>
                    </a:lnTo>
                    <a:lnTo>
                      <a:pt x="387" y="98"/>
                    </a:lnTo>
                    <a:lnTo>
                      <a:pt x="396" y="98"/>
                    </a:lnTo>
                    <a:lnTo>
                      <a:pt x="396" y="98"/>
                    </a:lnTo>
                    <a:lnTo>
                      <a:pt x="414" y="98"/>
                    </a:lnTo>
                    <a:lnTo>
                      <a:pt x="405" y="98"/>
                    </a:lnTo>
                    <a:lnTo>
                      <a:pt x="405" y="106"/>
                    </a:lnTo>
                    <a:lnTo>
                      <a:pt x="396" y="106"/>
                    </a:lnTo>
                    <a:lnTo>
                      <a:pt x="379" y="115"/>
                    </a:lnTo>
                    <a:lnTo>
                      <a:pt x="379" y="115"/>
                    </a:lnTo>
                    <a:lnTo>
                      <a:pt x="361" y="124"/>
                    </a:lnTo>
                    <a:lnTo>
                      <a:pt x="352" y="133"/>
                    </a:lnTo>
                    <a:lnTo>
                      <a:pt x="335" y="151"/>
                    </a:lnTo>
                    <a:lnTo>
                      <a:pt x="326" y="160"/>
                    </a:lnTo>
                    <a:lnTo>
                      <a:pt x="308" y="168"/>
                    </a:lnTo>
                    <a:lnTo>
                      <a:pt x="308" y="177"/>
                    </a:lnTo>
                    <a:lnTo>
                      <a:pt x="308" y="177"/>
                    </a:lnTo>
                    <a:lnTo>
                      <a:pt x="299" y="186"/>
                    </a:lnTo>
                    <a:lnTo>
                      <a:pt x="282" y="195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73" y="213"/>
                    </a:lnTo>
                    <a:lnTo>
                      <a:pt x="273" y="213"/>
                    </a:lnTo>
                    <a:lnTo>
                      <a:pt x="273" y="248"/>
                    </a:lnTo>
                    <a:lnTo>
                      <a:pt x="273" y="257"/>
                    </a:lnTo>
                    <a:lnTo>
                      <a:pt x="273" y="257"/>
                    </a:lnTo>
                    <a:lnTo>
                      <a:pt x="264" y="266"/>
                    </a:lnTo>
                    <a:lnTo>
                      <a:pt x="247" y="274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55" y="301"/>
                    </a:lnTo>
                    <a:lnTo>
                      <a:pt x="255" y="310"/>
                    </a:lnTo>
                    <a:lnTo>
                      <a:pt x="255" y="319"/>
                    </a:lnTo>
                    <a:lnTo>
                      <a:pt x="255" y="328"/>
                    </a:lnTo>
                    <a:lnTo>
                      <a:pt x="247" y="336"/>
                    </a:lnTo>
                    <a:lnTo>
                      <a:pt x="255" y="345"/>
                    </a:lnTo>
                    <a:lnTo>
                      <a:pt x="255" y="354"/>
                    </a:lnTo>
                    <a:lnTo>
                      <a:pt x="247" y="363"/>
                    </a:lnTo>
                    <a:lnTo>
                      <a:pt x="255" y="372"/>
                    </a:lnTo>
                    <a:lnTo>
                      <a:pt x="264" y="372"/>
                    </a:lnTo>
                    <a:lnTo>
                      <a:pt x="273" y="372"/>
                    </a:lnTo>
                    <a:lnTo>
                      <a:pt x="282" y="381"/>
                    </a:lnTo>
                    <a:lnTo>
                      <a:pt x="282" y="381"/>
                    </a:lnTo>
                    <a:lnTo>
                      <a:pt x="282" y="389"/>
                    </a:lnTo>
                    <a:lnTo>
                      <a:pt x="291" y="389"/>
                    </a:lnTo>
                    <a:lnTo>
                      <a:pt x="299" y="389"/>
                    </a:lnTo>
                    <a:lnTo>
                      <a:pt x="308" y="407"/>
                    </a:lnTo>
                    <a:lnTo>
                      <a:pt x="317" y="416"/>
                    </a:lnTo>
                    <a:lnTo>
                      <a:pt x="326" y="416"/>
                    </a:lnTo>
                    <a:lnTo>
                      <a:pt x="326" y="416"/>
                    </a:lnTo>
                    <a:lnTo>
                      <a:pt x="335" y="416"/>
                    </a:lnTo>
                    <a:lnTo>
                      <a:pt x="335" y="425"/>
                    </a:lnTo>
                    <a:lnTo>
                      <a:pt x="343" y="434"/>
                    </a:lnTo>
                    <a:lnTo>
                      <a:pt x="343" y="442"/>
                    </a:lnTo>
                    <a:lnTo>
                      <a:pt x="343" y="451"/>
                    </a:lnTo>
                    <a:lnTo>
                      <a:pt x="343" y="451"/>
                    </a:lnTo>
                    <a:lnTo>
                      <a:pt x="343" y="460"/>
                    </a:lnTo>
                    <a:lnTo>
                      <a:pt x="291" y="460"/>
                    </a:lnTo>
                    <a:lnTo>
                      <a:pt x="203" y="460"/>
                    </a:lnTo>
                    <a:lnTo>
                      <a:pt x="106" y="469"/>
                    </a:lnTo>
                    <a:lnTo>
                      <a:pt x="44" y="469"/>
                    </a:lnTo>
                    <a:lnTo>
                      <a:pt x="44" y="328"/>
                    </a:lnTo>
                    <a:lnTo>
                      <a:pt x="44" y="319"/>
                    </a:lnTo>
                    <a:lnTo>
                      <a:pt x="35" y="319"/>
                    </a:lnTo>
                    <a:lnTo>
                      <a:pt x="35" y="31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292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44" y="274"/>
                    </a:lnTo>
                    <a:lnTo>
                      <a:pt x="44" y="266"/>
                    </a:lnTo>
                    <a:lnTo>
                      <a:pt x="44" y="266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27" y="230"/>
                    </a:lnTo>
                    <a:lnTo>
                      <a:pt x="27" y="221"/>
                    </a:lnTo>
                    <a:lnTo>
                      <a:pt x="27" y="221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27" y="186"/>
                    </a:lnTo>
                    <a:lnTo>
                      <a:pt x="27" y="186"/>
                    </a:lnTo>
                    <a:lnTo>
                      <a:pt x="27" y="168"/>
                    </a:lnTo>
                    <a:lnTo>
                      <a:pt x="27" y="160"/>
                    </a:lnTo>
                    <a:lnTo>
                      <a:pt x="27" y="160"/>
                    </a:lnTo>
                    <a:lnTo>
                      <a:pt x="27" y="151"/>
                    </a:lnTo>
                    <a:lnTo>
                      <a:pt x="27" y="151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9" y="80"/>
                    </a:lnTo>
                    <a:lnTo>
                      <a:pt x="9" y="71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9" y="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7" name="Freeform 103"/>
              <p:cNvSpPr/>
              <p:nvPr/>
            </p:nvSpPr>
            <p:spPr bwMode="auto">
              <a:xfrm>
                <a:off x="3692857" y="2140445"/>
                <a:ext cx="22808" cy="59032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27"/>
                  </a:cxn>
                  <a:cxn ang="0">
                    <a:pos x="0" y="18"/>
                  </a:cxn>
                  <a:cxn ang="0">
                    <a:pos x="8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  <a:cxn ang="0">
                    <a:pos x="8" y="18"/>
                  </a:cxn>
                  <a:cxn ang="0">
                    <a:pos x="17" y="18"/>
                  </a:cxn>
                  <a:cxn ang="0">
                    <a:pos x="8" y="27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36"/>
                  </a:cxn>
                  <a:cxn ang="0">
                    <a:pos x="0" y="27"/>
                  </a:cxn>
                </a:cxnLst>
                <a:rect l="0" t="0" r="r" b="b"/>
                <a:pathLst>
                  <a:path w="17" h="44">
                    <a:moveTo>
                      <a:pt x="0" y="27"/>
                    </a:moveTo>
                    <a:lnTo>
                      <a:pt x="0" y="27"/>
                    </a:lnTo>
                    <a:lnTo>
                      <a:pt x="0" y="18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lnTo>
                      <a:pt x="8" y="18"/>
                    </a:lnTo>
                    <a:lnTo>
                      <a:pt x="17" y="18"/>
                    </a:lnTo>
                    <a:lnTo>
                      <a:pt x="8" y="27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8" name="Freeform 104"/>
              <p:cNvSpPr/>
              <p:nvPr/>
            </p:nvSpPr>
            <p:spPr bwMode="auto">
              <a:xfrm>
                <a:off x="3692857" y="2140445"/>
                <a:ext cx="22808" cy="59032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27"/>
                  </a:cxn>
                  <a:cxn ang="0">
                    <a:pos x="0" y="18"/>
                  </a:cxn>
                  <a:cxn ang="0">
                    <a:pos x="8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  <a:cxn ang="0">
                    <a:pos x="8" y="18"/>
                  </a:cxn>
                  <a:cxn ang="0">
                    <a:pos x="17" y="18"/>
                  </a:cxn>
                  <a:cxn ang="0">
                    <a:pos x="8" y="27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36"/>
                  </a:cxn>
                  <a:cxn ang="0">
                    <a:pos x="0" y="27"/>
                  </a:cxn>
                </a:cxnLst>
                <a:rect l="0" t="0" r="r" b="b"/>
                <a:pathLst>
                  <a:path w="17" h="44">
                    <a:moveTo>
                      <a:pt x="0" y="27"/>
                    </a:moveTo>
                    <a:lnTo>
                      <a:pt x="0" y="27"/>
                    </a:lnTo>
                    <a:lnTo>
                      <a:pt x="0" y="18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lnTo>
                      <a:pt x="8" y="18"/>
                    </a:lnTo>
                    <a:lnTo>
                      <a:pt x="17" y="18"/>
                    </a:lnTo>
                    <a:lnTo>
                      <a:pt x="8" y="27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0" y="2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9" name="Freeform 105"/>
              <p:cNvSpPr/>
              <p:nvPr/>
            </p:nvSpPr>
            <p:spPr bwMode="auto">
              <a:xfrm>
                <a:off x="3762622" y="2069339"/>
                <a:ext cx="331383" cy="450788"/>
              </a:xfrm>
              <a:custGeom>
                <a:avLst/>
                <a:gdLst/>
                <a:ahLst/>
                <a:cxnLst>
                  <a:cxn ang="0">
                    <a:pos x="9" y="327"/>
                  </a:cxn>
                  <a:cxn ang="0">
                    <a:pos x="18" y="301"/>
                  </a:cxn>
                  <a:cxn ang="0">
                    <a:pos x="27" y="265"/>
                  </a:cxn>
                  <a:cxn ang="0">
                    <a:pos x="18" y="221"/>
                  </a:cxn>
                  <a:cxn ang="0">
                    <a:pos x="0" y="186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24"/>
                  </a:cxn>
                  <a:cxn ang="0">
                    <a:pos x="9" y="97"/>
                  </a:cxn>
                  <a:cxn ang="0">
                    <a:pos x="18" y="89"/>
                  </a:cxn>
                  <a:cxn ang="0">
                    <a:pos x="36" y="71"/>
                  </a:cxn>
                  <a:cxn ang="0">
                    <a:pos x="36" y="53"/>
                  </a:cxn>
                  <a:cxn ang="0">
                    <a:pos x="44" y="71"/>
                  </a:cxn>
                  <a:cxn ang="0">
                    <a:pos x="44" y="89"/>
                  </a:cxn>
                  <a:cxn ang="0">
                    <a:pos x="53" y="71"/>
                  </a:cxn>
                  <a:cxn ang="0">
                    <a:pos x="53" y="80"/>
                  </a:cxn>
                  <a:cxn ang="0">
                    <a:pos x="53" y="62"/>
                  </a:cxn>
                  <a:cxn ang="0">
                    <a:pos x="62" y="44"/>
                  </a:cxn>
                  <a:cxn ang="0">
                    <a:pos x="71" y="35"/>
                  </a:cxn>
                  <a:cxn ang="0">
                    <a:pos x="62" y="18"/>
                  </a:cxn>
                  <a:cxn ang="0">
                    <a:pos x="80" y="9"/>
                  </a:cxn>
                  <a:cxn ang="0">
                    <a:pos x="88" y="9"/>
                  </a:cxn>
                  <a:cxn ang="0">
                    <a:pos x="106" y="9"/>
                  </a:cxn>
                  <a:cxn ang="0">
                    <a:pos x="115" y="18"/>
                  </a:cxn>
                  <a:cxn ang="0">
                    <a:pos x="132" y="27"/>
                  </a:cxn>
                  <a:cxn ang="0">
                    <a:pos x="159" y="27"/>
                  </a:cxn>
                  <a:cxn ang="0">
                    <a:pos x="168" y="44"/>
                  </a:cxn>
                  <a:cxn ang="0">
                    <a:pos x="168" y="53"/>
                  </a:cxn>
                  <a:cxn ang="0">
                    <a:pos x="168" y="62"/>
                  </a:cxn>
                  <a:cxn ang="0">
                    <a:pos x="176" y="89"/>
                  </a:cxn>
                  <a:cxn ang="0">
                    <a:pos x="168" y="115"/>
                  </a:cxn>
                  <a:cxn ang="0">
                    <a:pos x="159" y="133"/>
                  </a:cxn>
                  <a:cxn ang="0">
                    <a:pos x="150" y="150"/>
                  </a:cxn>
                  <a:cxn ang="0">
                    <a:pos x="159" y="168"/>
                  </a:cxn>
                  <a:cxn ang="0">
                    <a:pos x="168" y="159"/>
                  </a:cxn>
                  <a:cxn ang="0">
                    <a:pos x="176" y="142"/>
                  </a:cxn>
                  <a:cxn ang="0">
                    <a:pos x="194" y="133"/>
                  </a:cxn>
                  <a:cxn ang="0">
                    <a:pos x="212" y="124"/>
                  </a:cxn>
                  <a:cxn ang="0">
                    <a:pos x="229" y="159"/>
                  </a:cxn>
                  <a:cxn ang="0">
                    <a:pos x="238" y="186"/>
                  </a:cxn>
                  <a:cxn ang="0">
                    <a:pos x="247" y="203"/>
                  </a:cxn>
                  <a:cxn ang="0">
                    <a:pos x="238" y="221"/>
                  </a:cxn>
                  <a:cxn ang="0">
                    <a:pos x="238" y="239"/>
                  </a:cxn>
                  <a:cxn ang="0">
                    <a:pos x="238" y="230"/>
                  </a:cxn>
                  <a:cxn ang="0">
                    <a:pos x="229" y="239"/>
                  </a:cxn>
                  <a:cxn ang="0">
                    <a:pos x="220" y="257"/>
                  </a:cxn>
                  <a:cxn ang="0">
                    <a:pos x="212" y="265"/>
                  </a:cxn>
                  <a:cxn ang="0">
                    <a:pos x="203" y="301"/>
                  </a:cxn>
                  <a:cxn ang="0">
                    <a:pos x="124" y="327"/>
                  </a:cxn>
                  <a:cxn ang="0">
                    <a:pos x="0" y="336"/>
                  </a:cxn>
                </a:cxnLst>
                <a:rect l="0" t="0" r="r" b="b"/>
                <a:pathLst>
                  <a:path w="247" h="336">
                    <a:moveTo>
                      <a:pt x="0" y="336"/>
                    </a:moveTo>
                    <a:lnTo>
                      <a:pt x="0" y="336"/>
                    </a:lnTo>
                    <a:lnTo>
                      <a:pt x="9" y="327"/>
                    </a:lnTo>
                    <a:lnTo>
                      <a:pt x="9" y="318"/>
                    </a:lnTo>
                    <a:lnTo>
                      <a:pt x="18" y="318"/>
                    </a:lnTo>
                    <a:lnTo>
                      <a:pt x="18" y="301"/>
                    </a:lnTo>
                    <a:lnTo>
                      <a:pt x="27" y="292"/>
                    </a:lnTo>
                    <a:lnTo>
                      <a:pt x="27" y="283"/>
                    </a:lnTo>
                    <a:lnTo>
                      <a:pt x="27" y="265"/>
                    </a:lnTo>
                    <a:lnTo>
                      <a:pt x="27" y="257"/>
                    </a:lnTo>
                    <a:lnTo>
                      <a:pt x="27" y="230"/>
                    </a:lnTo>
                    <a:lnTo>
                      <a:pt x="18" y="221"/>
                    </a:lnTo>
                    <a:lnTo>
                      <a:pt x="27" y="212"/>
                    </a:lnTo>
                    <a:lnTo>
                      <a:pt x="18" y="21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77"/>
                    </a:lnTo>
                    <a:lnTo>
                      <a:pt x="9" y="168"/>
                    </a:lnTo>
                    <a:lnTo>
                      <a:pt x="0" y="15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9" y="142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27" y="80"/>
                    </a:lnTo>
                    <a:lnTo>
                      <a:pt x="27" y="80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62"/>
                    </a:lnTo>
                    <a:lnTo>
                      <a:pt x="36" y="53"/>
                    </a:lnTo>
                    <a:lnTo>
                      <a:pt x="44" y="53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9"/>
                    </a:lnTo>
                    <a:lnTo>
                      <a:pt x="44" y="80"/>
                    </a:lnTo>
                    <a:lnTo>
                      <a:pt x="44" y="71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44" y="89"/>
                    </a:lnTo>
                    <a:lnTo>
                      <a:pt x="53" y="80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53" y="53"/>
                    </a:lnTo>
                    <a:lnTo>
                      <a:pt x="53" y="44"/>
                    </a:lnTo>
                    <a:lnTo>
                      <a:pt x="62" y="44"/>
                    </a:lnTo>
                    <a:lnTo>
                      <a:pt x="62" y="35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1" y="27"/>
                    </a:lnTo>
                    <a:lnTo>
                      <a:pt x="62" y="27"/>
                    </a:lnTo>
                    <a:lnTo>
                      <a:pt x="62" y="18"/>
                    </a:lnTo>
                    <a:lnTo>
                      <a:pt x="71" y="18"/>
                    </a:lnTo>
                    <a:lnTo>
                      <a:pt x="71" y="9"/>
                    </a:lnTo>
                    <a:lnTo>
                      <a:pt x="80" y="9"/>
                    </a:lnTo>
                    <a:lnTo>
                      <a:pt x="80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7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15" y="9"/>
                    </a:lnTo>
                    <a:lnTo>
                      <a:pt x="115" y="18"/>
                    </a:lnTo>
                    <a:lnTo>
                      <a:pt x="115" y="18"/>
                    </a:lnTo>
                    <a:lnTo>
                      <a:pt x="124" y="18"/>
                    </a:lnTo>
                    <a:lnTo>
                      <a:pt x="132" y="18"/>
                    </a:lnTo>
                    <a:lnTo>
                      <a:pt x="132" y="27"/>
                    </a:lnTo>
                    <a:lnTo>
                      <a:pt x="141" y="27"/>
                    </a:lnTo>
                    <a:lnTo>
                      <a:pt x="150" y="27"/>
                    </a:lnTo>
                    <a:lnTo>
                      <a:pt x="159" y="27"/>
                    </a:lnTo>
                    <a:lnTo>
                      <a:pt x="159" y="35"/>
                    </a:lnTo>
                    <a:lnTo>
                      <a:pt x="159" y="35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53"/>
                    </a:lnTo>
                    <a:lnTo>
                      <a:pt x="159" y="53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6" y="71"/>
                    </a:lnTo>
                    <a:lnTo>
                      <a:pt x="176" y="80"/>
                    </a:lnTo>
                    <a:lnTo>
                      <a:pt x="176" y="89"/>
                    </a:lnTo>
                    <a:lnTo>
                      <a:pt x="176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68" y="124"/>
                    </a:lnTo>
                    <a:lnTo>
                      <a:pt x="159" y="133"/>
                    </a:lnTo>
                    <a:lnTo>
                      <a:pt x="159" y="133"/>
                    </a:lnTo>
                    <a:lnTo>
                      <a:pt x="150" y="142"/>
                    </a:lnTo>
                    <a:lnTo>
                      <a:pt x="150" y="150"/>
                    </a:lnTo>
                    <a:lnTo>
                      <a:pt x="150" y="159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68" y="168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76" y="150"/>
                    </a:lnTo>
                    <a:lnTo>
                      <a:pt x="176" y="142"/>
                    </a:lnTo>
                    <a:lnTo>
                      <a:pt x="176" y="142"/>
                    </a:lnTo>
                    <a:lnTo>
                      <a:pt x="185" y="142"/>
                    </a:lnTo>
                    <a:lnTo>
                      <a:pt x="185" y="133"/>
                    </a:lnTo>
                    <a:lnTo>
                      <a:pt x="194" y="133"/>
                    </a:lnTo>
                    <a:lnTo>
                      <a:pt x="203" y="124"/>
                    </a:lnTo>
                    <a:lnTo>
                      <a:pt x="203" y="124"/>
                    </a:lnTo>
                    <a:lnTo>
                      <a:pt x="212" y="124"/>
                    </a:lnTo>
                    <a:lnTo>
                      <a:pt x="212" y="133"/>
                    </a:lnTo>
                    <a:lnTo>
                      <a:pt x="220" y="142"/>
                    </a:lnTo>
                    <a:lnTo>
                      <a:pt x="229" y="159"/>
                    </a:lnTo>
                    <a:lnTo>
                      <a:pt x="229" y="168"/>
                    </a:lnTo>
                    <a:lnTo>
                      <a:pt x="229" y="177"/>
                    </a:lnTo>
                    <a:lnTo>
                      <a:pt x="238" y="186"/>
                    </a:lnTo>
                    <a:lnTo>
                      <a:pt x="238" y="195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38" y="212"/>
                    </a:lnTo>
                    <a:lnTo>
                      <a:pt x="238" y="221"/>
                    </a:lnTo>
                    <a:lnTo>
                      <a:pt x="247" y="221"/>
                    </a:lnTo>
                    <a:lnTo>
                      <a:pt x="238" y="230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0" y="239"/>
                    </a:lnTo>
                    <a:lnTo>
                      <a:pt x="220" y="257"/>
                    </a:lnTo>
                    <a:lnTo>
                      <a:pt x="220" y="257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74"/>
                    </a:lnTo>
                    <a:lnTo>
                      <a:pt x="212" y="283"/>
                    </a:lnTo>
                    <a:lnTo>
                      <a:pt x="203" y="301"/>
                    </a:lnTo>
                    <a:lnTo>
                      <a:pt x="194" y="310"/>
                    </a:lnTo>
                    <a:lnTo>
                      <a:pt x="176" y="318"/>
                    </a:lnTo>
                    <a:lnTo>
                      <a:pt x="124" y="327"/>
                    </a:lnTo>
                    <a:lnTo>
                      <a:pt x="115" y="318"/>
                    </a:lnTo>
                    <a:lnTo>
                      <a:pt x="36" y="327"/>
                    </a:lnTo>
                    <a:lnTo>
                      <a:pt x="0" y="336"/>
                    </a:lnTo>
                    <a:lnTo>
                      <a:pt x="0" y="3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0" name="Freeform 106"/>
              <p:cNvSpPr/>
              <p:nvPr/>
            </p:nvSpPr>
            <p:spPr bwMode="auto">
              <a:xfrm>
                <a:off x="3762622" y="2069339"/>
                <a:ext cx="331383" cy="450788"/>
              </a:xfrm>
              <a:custGeom>
                <a:avLst/>
                <a:gdLst/>
                <a:ahLst/>
                <a:cxnLst>
                  <a:cxn ang="0">
                    <a:pos x="9" y="327"/>
                  </a:cxn>
                  <a:cxn ang="0">
                    <a:pos x="18" y="301"/>
                  </a:cxn>
                  <a:cxn ang="0">
                    <a:pos x="27" y="265"/>
                  </a:cxn>
                  <a:cxn ang="0">
                    <a:pos x="18" y="221"/>
                  </a:cxn>
                  <a:cxn ang="0">
                    <a:pos x="0" y="186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24"/>
                  </a:cxn>
                  <a:cxn ang="0">
                    <a:pos x="9" y="97"/>
                  </a:cxn>
                  <a:cxn ang="0">
                    <a:pos x="18" y="89"/>
                  </a:cxn>
                  <a:cxn ang="0">
                    <a:pos x="36" y="71"/>
                  </a:cxn>
                  <a:cxn ang="0">
                    <a:pos x="36" y="53"/>
                  </a:cxn>
                  <a:cxn ang="0">
                    <a:pos x="44" y="71"/>
                  </a:cxn>
                  <a:cxn ang="0">
                    <a:pos x="44" y="89"/>
                  </a:cxn>
                  <a:cxn ang="0">
                    <a:pos x="53" y="71"/>
                  </a:cxn>
                  <a:cxn ang="0">
                    <a:pos x="53" y="80"/>
                  </a:cxn>
                  <a:cxn ang="0">
                    <a:pos x="53" y="62"/>
                  </a:cxn>
                  <a:cxn ang="0">
                    <a:pos x="62" y="44"/>
                  </a:cxn>
                  <a:cxn ang="0">
                    <a:pos x="71" y="35"/>
                  </a:cxn>
                  <a:cxn ang="0">
                    <a:pos x="62" y="18"/>
                  </a:cxn>
                  <a:cxn ang="0">
                    <a:pos x="80" y="9"/>
                  </a:cxn>
                  <a:cxn ang="0">
                    <a:pos x="88" y="9"/>
                  </a:cxn>
                  <a:cxn ang="0">
                    <a:pos x="106" y="9"/>
                  </a:cxn>
                  <a:cxn ang="0">
                    <a:pos x="115" y="18"/>
                  </a:cxn>
                  <a:cxn ang="0">
                    <a:pos x="132" y="27"/>
                  </a:cxn>
                  <a:cxn ang="0">
                    <a:pos x="159" y="27"/>
                  </a:cxn>
                  <a:cxn ang="0">
                    <a:pos x="168" y="44"/>
                  </a:cxn>
                  <a:cxn ang="0">
                    <a:pos x="168" y="53"/>
                  </a:cxn>
                  <a:cxn ang="0">
                    <a:pos x="168" y="62"/>
                  </a:cxn>
                  <a:cxn ang="0">
                    <a:pos x="176" y="89"/>
                  </a:cxn>
                  <a:cxn ang="0">
                    <a:pos x="168" y="115"/>
                  </a:cxn>
                  <a:cxn ang="0">
                    <a:pos x="159" y="133"/>
                  </a:cxn>
                  <a:cxn ang="0">
                    <a:pos x="150" y="150"/>
                  </a:cxn>
                  <a:cxn ang="0">
                    <a:pos x="159" y="168"/>
                  </a:cxn>
                  <a:cxn ang="0">
                    <a:pos x="168" y="159"/>
                  </a:cxn>
                  <a:cxn ang="0">
                    <a:pos x="176" y="142"/>
                  </a:cxn>
                  <a:cxn ang="0">
                    <a:pos x="194" y="133"/>
                  </a:cxn>
                  <a:cxn ang="0">
                    <a:pos x="212" y="124"/>
                  </a:cxn>
                  <a:cxn ang="0">
                    <a:pos x="229" y="159"/>
                  </a:cxn>
                  <a:cxn ang="0">
                    <a:pos x="238" y="186"/>
                  </a:cxn>
                  <a:cxn ang="0">
                    <a:pos x="247" y="203"/>
                  </a:cxn>
                  <a:cxn ang="0">
                    <a:pos x="238" y="221"/>
                  </a:cxn>
                  <a:cxn ang="0">
                    <a:pos x="238" y="239"/>
                  </a:cxn>
                  <a:cxn ang="0">
                    <a:pos x="238" y="230"/>
                  </a:cxn>
                  <a:cxn ang="0">
                    <a:pos x="229" y="239"/>
                  </a:cxn>
                  <a:cxn ang="0">
                    <a:pos x="220" y="257"/>
                  </a:cxn>
                  <a:cxn ang="0">
                    <a:pos x="212" y="265"/>
                  </a:cxn>
                  <a:cxn ang="0">
                    <a:pos x="203" y="301"/>
                  </a:cxn>
                  <a:cxn ang="0">
                    <a:pos x="124" y="327"/>
                  </a:cxn>
                  <a:cxn ang="0">
                    <a:pos x="0" y="336"/>
                  </a:cxn>
                </a:cxnLst>
                <a:rect l="0" t="0" r="r" b="b"/>
                <a:pathLst>
                  <a:path w="247" h="336">
                    <a:moveTo>
                      <a:pt x="0" y="336"/>
                    </a:moveTo>
                    <a:lnTo>
                      <a:pt x="0" y="336"/>
                    </a:lnTo>
                    <a:lnTo>
                      <a:pt x="9" y="327"/>
                    </a:lnTo>
                    <a:lnTo>
                      <a:pt x="9" y="318"/>
                    </a:lnTo>
                    <a:lnTo>
                      <a:pt x="18" y="318"/>
                    </a:lnTo>
                    <a:lnTo>
                      <a:pt x="18" y="301"/>
                    </a:lnTo>
                    <a:lnTo>
                      <a:pt x="27" y="292"/>
                    </a:lnTo>
                    <a:lnTo>
                      <a:pt x="27" y="283"/>
                    </a:lnTo>
                    <a:lnTo>
                      <a:pt x="27" y="265"/>
                    </a:lnTo>
                    <a:lnTo>
                      <a:pt x="27" y="257"/>
                    </a:lnTo>
                    <a:lnTo>
                      <a:pt x="27" y="230"/>
                    </a:lnTo>
                    <a:lnTo>
                      <a:pt x="18" y="221"/>
                    </a:lnTo>
                    <a:lnTo>
                      <a:pt x="27" y="212"/>
                    </a:lnTo>
                    <a:lnTo>
                      <a:pt x="18" y="21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77"/>
                    </a:lnTo>
                    <a:lnTo>
                      <a:pt x="9" y="168"/>
                    </a:lnTo>
                    <a:lnTo>
                      <a:pt x="0" y="15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9" y="142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27" y="80"/>
                    </a:lnTo>
                    <a:lnTo>
                      <a:pt x="27" y="80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62"/>
                    </a:lnTo>
                    <a:lnTo>
                      <a:pt x="36" y="53"/>
                    </a:lnTo>
                    <a:lnTo>
                      <a:pt x="44" y="53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9"/>
                    </a:lnTo>
                    <a:lnTo>
                      <a:pt x="44" y="80"/>
                    </a:lnTo>
                    <a:lnTo>
                      <a:pt x="44" y="71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44" y="89"/>
                    </a:lnTo>
                    <a:lnTo>
                      <a:pt x="53" y="80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53" y="53"/>
                    </a:lnTo>
                    <a:lnTo>
                      <a:pt x="53" y="44"/>
                    </a:lnTo>
                    <a:lnTo>
                      <a:pt x="62" y="44"/>
                    </a:lnTo>
                    <a:lnTo>
                      <a:pt x="62" y="35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1" y="27"/>
                    </a:lnTo>
                    <a:lnTo>
                      <a:pt x="62" y="27"/>
                    </a:lnTo>
                    <a:lnTo>
                      <a:pt x="62" y="18"/>
                    </a:lnTo>
                    <a:lnTo>
                      <a:pt x="71" y="18"/>
                    </a:lnTo>
                    <a:lnTo>
                      <a:pt x="71" y="9"/>
                    </a:lnTo>
                    <a:lnTo>
                      <a:pt x="80" y="9"/>
                    </a:lnTo>
                    <a:lnTo>
                      <a:pt x="80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7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15" y="9"/>
                    </a:lnTo>
                    <a:lnTo>
                      <a:pt x="115" y="18"/>
                    </a:lnTo>
                    <a:lnTo>
                      <a:pt x="115" y="18"/>
                    </a:lnTo>
                    <a:lnTo>
                      <a:pt x="124" y="18"/>
                    </a:lnTo>
                    <a:lnTo>
                      <a:pt x="132" y="18"/>
                    </a:lnTo>
                    <a:lnTo>
                      <a:pt x="132" y="27"/>
                    </a:lnTo>
                    <a:lnTo>
                      <a:pt x="141" y="27"/>
                    </a:lnTo>
                    <a:lnTo>
                      <a:pt x="150" y="27"/>
                    </a:lnTo>
                    <a:lnTo>
                      <a:pt x="159" y="27"/>
                    </a:lnTo>
                    <a:lnTo>
                      <a:pt x="159" y="35"/>
                    </a:lnTo>
                    <a:lnTo>
                      <a:pt x="159" y="35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53"/>
                    </a:lnTo>
                    <a:lnTo>
                      <a:pt x="159" y="53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6" y="71"/>
                    </a:lnTo>
                    <a:lnTo>
                      <a:pt x="176" y="80"/>
                    </a:lnTo>
                    <a:lnTo>
                      <a:pt x="176" y="89"/>
                    </a:lnTo>
                    <a:lnTo>
                      <a:pt x="176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68" y="124"/>
                    </a:lnTo>
                    <a:lnTo>
                      <a:pt x="159" y="133"/>
                    </a:lnTo>
                    <a:lnTo>
                      <a:pt x="159" y="133"/>
                    </a:lnTo>
                    <a:lnTo>
                      <a:pt x="150" y="142"/>
                    </a:lnTo>
                    <a:lnTo>
                      <a:pt x="150" y="150"/>
                    </a:lnTo>
                    <a:lnTo>
                      <a:pt x="150" y="159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68" y="168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76" y="150"/>
                    </a:lnTo>
                    <a:lnTo>
                      <a:pt x="176" y="142"/>
                    </a:lnTo>
                    <a:lnTo>
                      <a:pt x="176" y="142"/>
                    </a:lnTo>
                    <a:lnTo>
                      <a:pt x="185" y="142"/>
                    </a:lnTo>
                    <a:lnTo>
                      <a:pt x="185" y="133"/>
                    </a:lnTo>
                    <a:lnTo>
                      <a:pt x="194" y="133"/>
                    </a:lnTo>
                    <a:lnTo>
                      <a:pt x="203" y="124"/>
                    </a:lnTo>
                    <a:lnTo>
                      <a:pt x="203" y="124"/>
                    </a:lnTo>
                    <a:lnTo>
                      <a:pt x="212" y="124"/>
                    </a:lnTo>
                    <a:lnTo>
                      <a:pt x="212" y="133"/>
                    </a:lnTo>
                    <a:lnTo>
                      <a:pt x="220" y="142"/>
                    </a:lnTo>
                    <a:lnTo>
                      <a:pt x="229" y="159"/>
                    </a:lnTo>
                    <a:lnTo>
                      <a:pt x="229" y="168"/>
                    </a:lnTo>
                    <a:lnTo>
                      <a:pt x="229" y="177"/>
                    </a:lnTo>
                    <a:lnTo>
                      <a:pt x="238" y="186"/>
                    </a:lnTo>
                    <a:lnTo>
                      <a:pt x="238" y="195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38" y="212"/>
                    </a:lnTo>
                    <a:lnTo>
                      <a:pt x="238" y="221"/>
                    </a:lnTo>
                    <a:lnTo>
                      <a:pt x="247" y="221"/>
                    </a:lnTo>
                    <a:lnTo>
                      <a:pt x="238" y="230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0" y="239"/>
                    </a:lnTo>
                    <a:lnTo>
                      <a:pt x="220" y="257"/>
                    </a:lnTo>
                    <a:lnTo>
                      <a:pt x="220" y="257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74"/>
                    </a:lnTo>
                    <a:lnTo>
                      <a:pt x="212" y="283"/>
                    </a:lnTo>
                    <a:lnTo>
                      <a:pt x="203" y="301"/>
                    </a:lnTo>
                    <a:lnTo>
                      <a:pt x="194" y="310"/>
                    </a:lnTo>
                    <a:lnTo>
                      <a:pt x="176" y="318"/>
                    </a:lnTo>
                    <a:lnTo>
                      <a:pt x="124" y="327"/>
                    </a:lnTo>
                    <a:lnTo>
                      <a:pt x="115" y="318"/>
                    </a:lnTo>
                    <a:lnTo>
                      <a:pt x="36" y="327"/>
                    </a:lnTo>
                    <a:lnTo>
                      <a:pt x="0" y="336"/>
                    </a:lnTo>
                    <a:lnTo>
                      <a:pt x="0" y="3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1" name="Freeform 107"/>
              <p:cNvSpPr/>
              <p:nvPr/>
            </p:nvSpPr>
            <p:spPr bwMode="auto">
              <a:xfrm>
                <a:off x="3456730" y="1951276"/>
                <a:ext cx="472254" cy="213320"/>
              </a:xfrm>
              <a:custGeom>
                <a:avLst/>
                <a:gdLst/>
                <a:ahLst/>
                <a:cxnLst>
                  <a:cxn ang="0">
                    <a:pos x="17" y="53"/>
                  </a:cxn>
                  <a:cxn ang="0">
                    <a:pos x="35" y="35"/>
                  </a:cxn>
                  <a:cxn ang="0">
                    <a:pos x="52" y="35"/>
                  </a:cxn>
                  <a:cxn ang="0">
                    <a:pos x="70" y="17"/>
                  </a:cxn>
                  <a:cxn ang="0">
                    <a:pos x="88" y="9"/>
                  </a:cxn>
                  <a:cxn ang="0">
                    <a:pos x="96" y="26"/>
                  </a:cxn>
                  <a:cxn ang="0">
                    <a:pos x="105" y="26"/>
                  </a:cxn>
                  <a:cxn ang="0">
                    <a:pos x="105" y="26"/>
                  </a:cxn>
                  <a:cxn ang="0">
                    <a:pos x="123" y="26"/>
                  </a:cxn>
                  <a:cxn ang="0">
                    <a:pos x="140" y="26"/>
                  </a:cxn>
                  <a:cxn ang="0">
                    <a:pos x="158" y="44"/>
                  </a:cxn>
                  <a:cxn ang="0">
                    <a:pos x="167" y="53"/>
                  </a:cxn>
                  <a:cxn ang="0">
                    <a:pos x="193" y="53"/>
                  </a:cxn>
                  <a:cxn ang="0">
                    <a:pos x="211" y="44"/>
                  </a:cxn>
                  <a:cxn ang="0">
                    <a:pos x="237" y="26"/>
                  </a:cxn>
                  <a:cxn ang="0">
                    <a:pos x="264" y="26"/>
                  </a:cxn>
                  <a:cxn ang="0">
                    <a:pos x="290" y="17"/>
                  </a:cxn>
                  <a:cxn ang="0">
                    <a:pos x="299" y="44"/>
                  </a:cxn>
                  <a:cxn ang="0">
                    <a:pos x="316" y="35"/>
                  </a:cxn>
                  <a:cxn ang="0">
                    <a:pos x="325" y="35"/>
                  </a:cxn>
                  <a:cxn ang="0">
                    <a:pos x="334" y="44"/>
                  </a:cxn>
                  <a:cxn ang="0">
                    <a:pos x="343" y="53"/>
                  </a:cxn>
                  <a:cxn ang="0">
                    <a:pos x="352" y="62"/>
                  </a:cxn>
                  <a:cxn ang="0">
                    <a:pos x="325" y="70"/>
                  </a:cxn>
                  <a:cxn ang="0">
                    <a:pos x="308" y="70"/>
                  </a:cxn>
                  <a:cxn ang="0">
                    <a:pos x="308" y="88"/>
                  </a:cxn>
                  <a:cxn ang="0">
                    <a:pos x="281" y="70"/>
                  </a:cxn>
                  <a:cxn ang="0">
                    <a:pos x="264" y="79"/>
                  </a:cxn>
                  <a:cxn ang="0">
                    <a:pos x="237" y="88"/>
                  </a:cxn>
                  <a:cxn ang="0">
                    <a:pos x="228" y="88"/>
                  </a:cxn>
                  <a:cxn ang="0">
                    <a:pos x="220" y="106"/>
                  </a:cxn>
                  <a:cxn ang="0">
                    <a:pos x="202" y="115"/>
                  </a:cxn>
                  <a:cxn ang="0">
                    <a:pos x="211" y="97"/>
                  </a:cxn>
                  <a:cxn ang="0">
                    <a:pos x="193" y="106"/>
                  </a:cxn>
                  <a:cxn ang="0">
                    <a:pos x="193" y="106"/>
                  </a:cxn>
                  <a:cxn ang="0">
                    <a:pos x="184" y="106"/>
                  </a:cxn>
                  <a:cxn ang="0">
                    <a:pos x="176" y="123"/>
                  </a:cxn>
                  <a:cxn ang="0">
                    <a:pos x="158" y="159"/>
                  </a:cxn>
                  <a:cxn ang="0">
                    <a:pos x="158" y="159"/>
                  </a:cxn>
                  <a:cxn ang="0">
                    <a:pos x="158" y="141"/>
                  </a:cxn>
                  <a:cxn ang="0">
                    <a:pos x="140" y="141"/>
                  </a:cxn>
                  <a:cxn ang="0">
                    <a:pos x="140" y="123"/>
                  </a:cxn>
                  <a:cxn ang="0">
                    <a:pos x="132" y="115"/>
                  </a:cxn>
                  <a:cxn ang="0">
                    <a:pos x="123" y="97"/>
                  </a:cxn>
                  <a:cxn ang="0">
                    <a:pos x="96" y="97"/>
                  </a:cxn>
                  <a:cxn ang="0">
                    <a:pos x="70" y="88"/>
                  </a:cxn>
                  <a:cxn ang="0">
                    <a:pos x="0" y="62"/>
                  </a:cxn>
                </a:cxnLst>
                <a:rect l="0" t="0" r="r" b="b"/>
                <a:pathLst>
                  <a:path w="352" h="159">
                    <a:moveTo>
                      <a:pt x="0" y="62"/>
                    </a:moveTo>
                    <a:lnTo>
                      <a:pt x="0" y="53"/>
                    </a:lnTo>
                    <a:lnTo>
                      <a:pt x="17" y="53"/>
                    </a:lnTo>
                    <a:lnTo>
                      <a:pt x="26" y="44"/>
                    </a:lnTo>
                    <a:lnTo>
                      <a:pt x="35" y="35"/>
                    </a:lnTo>
                    <a:lnTo>
                      <a:pt x="35" y="35"/>
                    </a:lnTo>
                    <a:lnTo>
                      <a:pt x="44" y="35"/>
                    </a:lnTo>
                    <a:lnTo>
                      <a:pt x="44" y="35"/>
                    </a:lnTo>
                    <a:lnTo>
                      <a:pt x="52" y="35"/>
                    </a:lnTo>
                    <a:lnTo>
                      <a:pt x="52" y="26"/>
                    </a:lnTo>
                    <a:lnTo>
                      <a:pt x="61" y="26"/>
                    </a:lnTo>
                    <a:lnTo>
                      <a:pt x="70" y="17"/>
                    </a:lnTo>
                    <a:lnTo>
                      <a:pt x="70" y="17"/>
                    </a:lnTo>
                    <a:lnTo>
                      <a:pt x="88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6" y="17"/>
                    </a:lnTo>
                    <a:lnTo>
                      <a:pt x="96" y="26"/>
                    </a:lnTo>
                    <a:lnTo>
                      <a:pt x="96" y="35"/>
                    </a:lnTo>
                    <a:lnTo>
                      <a:pt x="105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14" y="17"/>
                    </a:lnTo>
                    <a:lnTo>
                      <a:pt x="105" y="26"/>
                    </a:lnTo>
                    <a:lnTo>
                      <a:pt x="114" y="26"/>
                    </a:lnTo>
                    <a:lnTo>
                      <a:pt x="114" y="26"/>
                    </a:lnTo>
                    <a:lnTo>
                      <a:pt x="123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40" y="26"/>
                    </a:lnTo>
                    <a:lnTo>
                      <a:pt x="149" y="26"/>
                    </a:lnTo>
                    <a:lnTo>
                      <a:pt x="149" y="35"/>
                    </a:lnTo>
                    <a:lnTo>
                      <a:pt x="158" y="44"/>
                    </a:lnTo>
                    <a:lnTo>
                      <a:pt x="158" y="53"/>
                    </a:lnTo>
                    <a:lnTo>
                      <a:pt x="167" y="53"/>
                    </a:lnTo>
                    <a:lnTo>
                      <a:pt x="167" y="53"/>
                    </a:lnTo>
                    <a:lnTo>
                      <a:pt x="184" y="44"/>
                    </a:lnTo>
                    <a:lnTo>
                      <a:pt x="184" y="53"/>
                    </a:lnTo>
                    <a:lnTo>
                      <a:pt x="193" y="53"/>
                    </a:lnTo>
                    <a:lnTo>
                      <a:pt x="193" y="53"/>
                    </a:lnTo>
                    <a:lnTo>
                      <a:pt x="202" y="53"/>
                    </a:lnTo>
                    <a:lnTo>
                      <a:pt x="211" y="44"/>
                    </a:lnTo>
                    <a:lnTo>
                      <a:pt x="220" y="35"/>
                    </a:lnTo>
                    <a:lnTo>
                      <a:pt x="228" y="35"/>
                    </a:lnTo>
                    <a:lnTo>
                      <a:pt x="237" y="26"/>
                    </a:lnTo>
                    <a:lnTo>
                      <a:pt x="237" y="26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72" y="17"/>
                    </a:lnTo>
                    <a:lnTo>
                      <a:pt x="281" y="17"/>
                    </a:lnTo>
                    <a:lnTo>
                      <a:pt x="290" y="17"/>
                    </a:lnTo>
                    <a:lnTo>
                      <a:pt x="290" y="35"/>
                    </a:lnTo>
                    <a:lnTo>
                      <a:pt x="290" y="35"/>
                    </a:lnTo>
                    <a:lnTo>
                      <a:pt x="299" y="44"/>
                    </a:lnTo>
                    <a:lnTo>
                      <a:pt x="308" y="35"/>
                    </a:lnTo>
                    <a:lnTo>
                      <a:pt x="316" y="44"/>
                    </a:lnTo>
                    <a:lnTo>
                      <a:pt x="316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34" y="35"/>
                    </a:lnTo>
                    <a:lnTo>
                      <a:pt x="334" y="44"/>
                    </a:lnTo>
                    <a:lnTo>
                      <a:pt x="334" y="44"/>
                    </a:lnTo>
                    <a:lnTo>
                      <a:pt x="334" y="53"/>
                    </a:lnTo>
                    <a:lnTo>
                      <a:pt x="343" y="53"/>
                    </a:lnTo>
                    <a:lnTo>
                      <a:pt x="343" y="53"/>
                    </a:lnTo>
                    <a:lnTo>
                      <a:pt x="343" y="62"/>
                    </a:lnTo>
                    <a:lnTo>
                      <a:pt x="343" y="62"/>
                    </a:lnTo>
                    <a:lnTo>
                      <a:pt x="352" y="62"/>
                    </a:lnTo>
                    <a:lnTo>
                      <a:pt x="352" y="70"/>
                    </a:lnTo>
                    <a:lnTo>
                      <a:pt x="352" y="70"/>
                    </a:lnTo>
                    <a:lnTo>
                      <a:pt x="325" y="70"/>
                    </a:lnTo>
                    <a:lnTo>
                      <a:pt x="325" y="70"/>
                    </a:lnTo>
                    <a:lnTo>
                      <a:pt x="316" y="70"/>
                    </a:lnTo>
                    <a:lnTo>
                      <a:pt x="308" y="70"/>
                    </a:lnTo>
                    <a:lnTo>
                      <a:pt x="308" y="79"/>
                    </a:lnTo>
                    <a:lnTo>
                      <a:pt x="308" y="88"/>
                    </a:lnTo>
                    <a:lnTo>
                      <a:pt x="308" y="88"/>
                    </a:lnTo>
                    <a:lnTo>
                      <a:pt x="299" y="79"/>
                    </a:lnTo>
                    <a:lnTo>
                      <a:pt x="281" y="70"/>
                    </a:lnTo>
                    <a:lnTo>
                      <a:pt x="281" y="70"/>
                    </a:lnTo>
                    <a:lnTo>
                      <a:pt x="272" y="70"/>
                    </a:lnTo>
                    <a:lnTo>
                      <a:pt x="264" y="70"/>
                    </a:lnTo>
                    <a:lnTo>
                      <a:pt x="264" y="79"/>
                    </a:lnTo>
                    <a:lnTo>
                      <a:pt x="255" y="79"/>
                    </a:lnTo>
                    <a:lnTo>
                      <a:pt x="246" y="79"/>
                    </a:lnTo>
                    <a:lnTo>
                      <a:pt x="237" y="88"/>
                    </a:lnTo>
                    <a:lnTo>
                      <a:pt x="237" y="88"/>
                    </a:lnTo>
                    <a:lnTo>
                      <a:pt x="228" y="88"/>
                    </a:lnTo>
                    <a:lnTo>
                      <a:pt x="228" y="88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106"/>
                    </a:lnTo>
                    <a:lnTo>
                      <a:pt x="211" y="106"/>
                    </a:lnTo>
                    <a:lnTo>
                      <a:pt x="211" y="115"/>
                    </a:lnTo>
                    <a:lnTo>
                      <a:pt x="202" y="115"/>
                    </a:lnTo>
                    <a:lnTo>
                      <a:pt x="211" y="106"/>
                    </a:lnTo>
                    <a:lnTo>
                      <a:pt x="211" y="106"/>
                    </a:lnTo>
                    <a:lnTo>
                      <a:pt x="211" y="97"/>
                    </a:lnTo>
                    <a:lnTo>
                      <a:pt x="211" y="97"/>
                    </a:lnTo>
                    <a:lnTo>
                      <a:pt x="202" y="97"/>
                    </a:lnTo>
                    <a:lnTo>
                      <a:pt x="193" y="106"/>
                    </a:lnTo>
                    <a:lnTo>
                      <a:pt x="193" y="106"/>
                    </a:lnTo>
                    <a:lnTo>
                      <a:pt x="193" y="115"/>
                    </a:lnTo>
                    <a:lnTo>
                      <a:pt x="193" y="106"/>
                    </a:lnTo>
                    <a:lnTo>
                      <a:pt x="184" y="106"/>
                    </a:lnTo>
                    <a:lnTo>
                      <a:pt x="193" y="97"/>
                    </a:lnTo>
                    <a:lnTo>
                      <a:pt x="184" y="106"/>
                    </a:lnTo>
                    <a:lnTo>
                      <a:pt x="184" y="115"/>
                    </a:lnTo>
                    <a:lnTo>
                      <a:pt x="176" y="115"/>
                    </a:lnTo>
                    <a:lnTo>
                      <a:pt x="176" y="123"/>
                    </a:lnTo>
                    <a:lnTo>
                      <a:pt x="176" y="132"/>
                    </a:lnTo>
                    <a:lnTo>
                      <a:pt x="167" y="150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49" y="159"/>
                    </a:lnTo>
                    <a:lnTo>
                      <a:pt x="149" y="150"/>
                    </a:lnTo>
                    <a:lnTo>
                      <a:pt x="158" y="141"/>
                    </a:lnTo>
                    <a:lnTo>
                      <a:pt x="149" y="141"/>
                    </a:lnTo>
                    <a:lnTo>
                      <a:pt x="140" y="141"/>
                    </a:lnTo>
                    <a:lnTo>
                      <a:pt x="140" y="141"/>
                    </a:lnTo>
                    <a:lnTo>
                      <a:pt x="140" y="132"/>
                    </a:lnTo>
                    <a:lnTo>
                      <a:pt x="149" y="123"/>
                    </a:lnTo>
                    <a:lnTo>
                      <a:pt x="140" y="123"/>
                    </a:lnTo>
                    <a:lnTo>
                      <a:pt x="140" y="115"/>
                    </a:lnTo>
                    <a:lnTo>
                      <a:pt x="140" y="115"/>
                    </a:lnTo>
                    <a:lnTo>
                      <a:pt x="132" y="115"/>
                    </a:lnTo>
                    <a:lnTo>
                      <a:pt x="123" y="115"/>
                    </a:lnTo>
                    <a:lnTo>
                      <a:pt x="123" y="106"/>
                    </a:lnTo>
                    <a:lnTo>
                      <a:pt x="123" y="97"/>
                    </a:lnTo>
                    <a:lnTo>
                      <a:pt x="105" y="97"/>
                    </a:lnTo>
                    <a:lnTo>
                      <a:pt x="105" y="97"/>
                    </a:lnTo>
                    <a:lnTo>
                      <a:pt x="96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70" y="88"/>
                    </a:lnTo>
                    <a:lnTo>
                      <a:pt x="17" y="79"/>
                    </a:lnTo>
                    <a:lnTo>
                      <a:pt x="8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2" name="Freeform 109"/>
              <p:cNvSpPr/>
              <p:nvPr/>
            </p:nvSpPr>
            <p:spPr bwMode="auto">
              <a:xfrm>
                <a:off x="3574793" y="1915051"/>
                <a:ext cx="59032" cy="59032"/>
              </a:xfrm>
              <a:custGeom>
                <a:avLst/>
                <a:gdLst/>
                <a:ahLst/>
                <a:cxnLst>
                  <a:cxn ang="0">
                    <a:pos x="35" y="18"/>
                  </a:cxn>
                  <a:cxn ang="0">
                    <a:pos x="26" y="18"/>
                  </a:cxn>
                  <a:cxn ang="0">
                    <a:pos x="17" y="36"/>
                  </a:cxn>
                  <a:cxn ang="0">
                    <a:pos x="17" y="44"/>
                  </a:cxn>
                  <a:cxn ang="0">
                    <a:pos x="8" y="44"/>
                  </a:cxn>
                  <a:cxn ang="0">
                    <a:pos x="17" y="36"/>
                  </a:cxn>
                  <a:cxn ang="0">
                    <a:pos x="17" y="27"/>
                  </a:cxn>
                  <a:cxn ang="0">
                    <a:pos x="8" y="36"/>
                  </a:cxn>
                  <a:cxn ang="0">
                    <a:pos x="0" y="36"/>
                  </a:cxn>
                  <a:cxn ang="0">
                    <a:pos x="0" y="27"/>
                  </a:cxn>
                  <a:cxn ang="0">
                    <a:pos x="8" y="27"/>
                  </a:cxn>
                  <a:cxn ang="0">
                    <a:pos x="8" y="18"/>
                  </a:cxn>
                  <a:cxn ang="0">
                    <a:pos x="17" y="9"/>
                  </a:cxn>
                  <a:cxn ang="0">
                    <a:pos x="35" y="9"/>
                  </a:cxn>
                  <a:cxn ang="0">
                    <a:pos x="44" y="0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35" y="9"/>
                  </a:cxn>
                  <a:cxn ang="0">
                    <a:pos x="35" y="18"/>
                  </a:cxn>
                </a:cxnLst>
                <a:rect l="0" t="0" r="r" b="b"/>
                <a:pathLst>
                  <a:path w="44" h="44">
                    <a:moveTo>
                      <a:pt x="35" y="18"/>
                    </a:moveTo>
                    <a:lnTo>
                      <a:pt x="26" y="18"/>
                    </a:lnTo>
                    <a:lnTo>
                      <a:pt x="17" y="36"/>
                    </a:lnTo>
                    <a:lnTo>
                      <a:pt x="17" y="44"/>
                    </a:lnTo>
                    <a:lnTo>
                      <a:pt x="8" y="44"/>
                    </a:lnTo>
                    <a:lnTo>
                      <a:pt x="17" y="36"/>
                    </a:lnTo>
                    <a:lnTo>
                      <a:pt x="17" y="27"/>
                    </a:lnTo>
                    <a:lnTo>
                      <a:pt x="8" y="36"/>
                    </a:lnTo>
                    <a:lnTo>
                      <a:pt x="0" y="36"/>
                    </a:lnTo>
                    <a:lnTo>
                      <a:pt x="0" y="27"/>
                    </a:lnTo>
                    <a:lnTo>
                      <a:pt x="8" y="27"/>
                    </a:lnTo>
                    <a:lnTo>
                      <a:pt x="8" y="18"/>
                    </a:lnTo>
                    <a:lnTo>
                      <a:pt x="17" y="9"/>
                    </a:lnTo>
                    <a:lnTo>
                      <a:pt x="35" y="9"/>
                    </a:lnTo>
                    <a:lnTo>
                      <a:pt x="44" y="0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35" y="9"/>
                    </a:lnTo>
                    <a:lnTo>
                      <a:pt x="35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3" name="Freeform 110"/>
              <p:cNvSpPr/>
              <p:nvPr/>
            </p:nvSpPr>
            <p:spPr bwMode="auto">
              <a:xfrm>
                <a:off x="3574793" y="1915051"/>
                <a:ext cx="59032" cy="59032"/>
              </a:xfrm>
              <a:custGeom>
                <a:avLst/>
                <a:gdLst/>
                <a:ahLst/>
                <a:cxnLst>
                  <a:cxn ang="0">
                    <a:pos x="35" y="18"/>
                  </a:cxn>
                  <a:cxn ang="0">
                    <a:pos x="26" y="18"/>
                  </a:cxn>
                  <a:cxn ang="0">
                    <a:pos x="17" y="36"/>
                  </a:cxn>
                  <a:cxn ang="0">
                    <a:pos x="17" y="44"/>
                  </a:cxn>
                  <a:cxn ang="0">
                    <a:pos x="8" y="44"/>
                  </a:cxn>
                  <a:cxn ang="0">
                    <a:pos x="17" y="36"/>
                  </a:cxn>
                  <a:cxn ang="0">
                    <a:pos x="17" y="27"/>
                  </a:cxn>
                  <a:cxn ang="0">
                    <a:pos x="8" y="36"/>
                  </a:cxn>
                  <a:cxn ang="0">
                    <a:pos x="0" y="36"/>
                  </a:cxn>
                  <a:cxn ang="0">
                    <a:pos x="0" y="27"/>
                  </a:cxn>
                  <a:cxn ang="0">
                    <a:pos x="8" y="27"/>
                  </a:cxn>
                  <a:cxn ang="0">
                    <a:pos x="8" y="18"/>
                  </a:cxn>
                  <a:cxn ang="0">
                    <a:pos x="17" y="9"/>
                  </a:cxn>
                  <a:cxn ang="0">
                    <a:pos x="35" y="9"/>
                  </a:cxn>
                  <a:cxn ang="0">
                    <a:pos x="44" y="0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35" y="9"/>
                  </a:cxn>
                  <a:cxn ang="0">
                    <a:pos x="35" y="18"/>
                  </a:cxn>
                </a:cxnLst>
                <a:rect l="0" t="0" r="r" b="b"/>
                <a:pathLst>
                  <a:path w="44" h="44">
                    <a:moveTo>
                      <a:pt x="35" y="18"/>
                    </a:moveTo>
                    <a:lnTo>
                      <a:pt x="26" y="18"/>
                    </a:lnTo>
                    <a:lnTo>
                      <a:pt x="17" y="36"/>
                    </a:lnTo>
                    <a:lnTo>
                      <a:pt x="17" y="44"/>
                    </a:lnTo>
                    <a:lnTo>
                      <a:pt x="8" y="44"/>
                    </a:lnTo>
                    <a:lnTo>
                      <a:pt x="17" y="36"/>
                    </a:lnTo>
                    <a:lnTo>
                      <a:pt x="17" y="27"/>
                    </a:lnTo>
                    <a:lnTo>
                      <a:pt x="8" y="36"/>
                    </a:lnTo>
                    <a:lnTo>
                      <a:pt x="0" y="36"/>
                    </a:lnTo>
                    <a:lnTo>
                      <a:pt x="0" y="27"/>
                    </a:lnTo>
                    <a:lnTo>
                      <a:pt x="8" y="27"/>
                    </a:lnTo>
                    <a:lnTo>
                      <a:pt x="8" y="18"/>
                    </a:lnTo>
                    <a:lnTo>
                      <a:pt x="17" y="9"/>
                    </a:lnTo>
                    <a:lnTo>
                      <a:pt x="35" y="9"/>
                    </a:lnTo>
                    <a:lnTo>
                      <a:pt x="44" y="0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35" y="9"/>
                    </a:lnTo>
                    <a:lnTo>
                      <a:pt x="35" y="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4" name="Freeform 111"/>
              <p:cNvSpPr/>
              <p:nvPr/>
            </p:nvSpPr>
            <p:spPr bwMode="auto">
              <a:xfrm>
                <a:off x="3928984" y="2034457"/>
                <a:ext cx="34882" cy="10733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0"/>
                  </a:cxn>
                  <a:cxn ang="0">
                    <a:pos x="26" y="8"/>
                  </a:cxn>
                  <a:cxn ang="0">
                    <a:pos x="17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17" y="0"/>
                  </a:cxn>
                  <a:cxn ang="0">
                    <a:pos x="8" y="0"/>
                  </a:cxn>
                  <a:cxn ang="0">
                    <a:pos x="17" y="0"/>
                  </a:cxn>
                </a:cxnLst>
                <a:rect l="0" t="0" r="r" b="b"/>
                <a:pathLst>
                  <a:path w="26" h="8">
                    <a:moveTo>
                      <a:pt x="17" y="0"/>
                    </a:moveTo>
                    <a:lnTo>
                      <a:pt x="26" y="0"/>
                    </a:lnTo>
                    <a:lnTo>
                      <a:pt x="26" y="8"/>
                    </a:lnTo>
                    <a:lnTo>
                      <a:pt x="17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17" y="0"/>
                    </a:lnTo>
                    <a:lnTo>
                      <a:pt x="8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5" name="Freeform 112"/>
              <p:cNvSpPr/>
              <p:nvPr/>
            </p:nvSpPr>
            <p:spPr bwMode="auto">
              <a:xfrm>
                <a:off x="3928984" y="2034457"/>
                <a:ext cx="34882" cy="10733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0"/>
                  </a:cxn>
                  <a:cxn ang="0">
                    <a:pos x="26" y="8"/>
                  </a:cxn>
                  <a:cxn ang="0">
                    <a:pos x="17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17" y="0"/>
                  </a:cxn>
                  <a:cxn ang="0">
                    <a:pos x="8" y="0"/>
                  </a:cxn>
                  <a:cxn ang="0">
                    <a:pos x="17" y="0"/>
                  </a:cxn>
                </a:cxnLst>
                <a:rect l="0" t="0" r="r" b="b"/>
                <a:pathLst>
                  <a:path w="26" h="8">
                    <a:moveTo>
                      <a:pt x="17" y="0"/>
                    </a:moveTo>
                    <a:lnTo>
                      <a:pt x="26" y="0"/>
                    </a:lnTo>
                    <a:lnTo>
                      <a:pt x="26" y="8"/>
                    </a:lnTo>
                    <a:lnTo>
                      <a:pt x="17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17" y="0"/>
                    </a:lnTo>
                    <a:lnTo>
                      <a:pt x="8" y="0"/>
                    </a:lnTo>
                    <a:lnTo>
                      <a:pt x="17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6" name="Freeform 113"/>
              <p:cNvSpPr/>
              <p:nvPr/>
            </p:nvSpPr>
            <p:spPr bwMode="auto">
              <a:xfrm>
                <a:off x="4792995" y="2163924"/>
                <a:ext cx="271010" cy="154288"/>
              </a:xfrm>
              <a:custGeom>
                <a:avLst/>
                <a:gdLst/>
                <a:ahLst/>
                <a:cxnLst>
                  <a:cxn ang="0">
                    <a:pos x="44" y="35"/>
                  </a:cxn>
                  <a:cxn ang="0">
                    <a:pos x="114" y="18"/>
                  </a:cxn>
                  <a:cxn ang="0">
                    <a:pos x="114" y="9"/>
                  </a:cxn>
                  <a:cxn ang="0">
                    <a:pos x="123" y="0"/>
                  </a:cxn>
                  <a:cxn ang="0">
                    <a:pos x="132" y="0"/>
                  </a:cxn>
                  <a:cxn ang="0">
                    <a:pos x="132" y="9"/>
                  </a:cxn>
                  <a:cxn ang="0">
                    <a:pos x="141" y="18"/>
                  </a:cxn>
                  <a:cxn ang="0">
                    <a:pos x="141" y="18"/>
                  </a:cxn>
                  <a:cxn ang="0">
                    <a:pos x="149" y="18"/>
                  </a:cxn>
                  <a:cxn ang="0">
                    <a:pos x="132" y="35"/>
                  </a:cxn>
                  <a:cxn ang="0">
                    <a:pos x="132" y="35"/>
                  </a:cxn>
                  <a:cxn ang="0">
                    <a:pos x="132" y="44"/>
                  </a:cxn>
                  <a:cxn ang="0">
                    <a:pos x="141" y="53"/>
                  </a:cxn>
                  <a:cxn ang="0">
                    <a:pos x="149" y="53"/>
                  </a:cxn>
                  <a:cxn ang="0">
                    <a:pos x="158" y="62"/>
                  </a:cxn>
                  <a:cxn ang="0">
                    <a:pos x="158" y="71"/>
                  </a:cxn>
                  <a:cxn ang="0">
                    <a:pos x="167" y="71"/>
                  </a:cxn>
                  <a:cxn ang="0">
                    <a:pos x="176" y="79"/>
                  </a:cxn>
                  <a:cxn ang="0">
                    <a:pos x="185" y="79"/>
                  </a:cxn>
                  <a:cxn ang="0">
                    <a:pos x="202" y="71"/>
                  </a:cxn>
                  <a:cxn ang="0">
                    <a:pos x="193" y="62"/>
                  </a:cxn>
                  <a:cxn ang="0">
                    <a:pos x="185" y="53"/>
                  </a:cxn>
                  <a:cxn ang="0">
                    <a:pos x="185" y="53"/>
                  </a:cxn>
                  <a:cxn ang="0">
                    <a:pos x="193" y="53"/>
                  </a:cxn>
                  <a:cxn ang="0">
                    <a:pos x="202" y="79"/>
                  </a:cxn>
                  <a:cxn ang="0">
                    <a:pos x="193" y="79"/>
                  </a:cxn>
                  <a:cxn ang="0">
                    <a:pos x="176" y="88"/>
                  </a:cxn>
                  <a:cxn ang="0">
                    <a:pos x="176" y="97"/>
                  </a:cxn>
                  <a:cxn ang="0">
                    <a:pos x="167" y="88"/>
                  </a:cxn>
                  <a:cxn ang="0">
                    <a:pos x="158" y="88"/>
                  </a:cxn>
                  <a:cxn ang="0">
                    <a:pos x="149" y="97"/>
                  </a:cxn>
                  <a:cxn ang="0">
                    <a:pos x="141" y="106"/>
                  </a:cxn>
                  <a:cxn ang="0">
                    <a:pos x="141" y="106"/>
                  </a:cxn>
                  <a:cxn ang="0">
                    <a:pos x="132" y="97"/>
                  </a:cxn>
                  <a:cxn ang="0">
                    <a:pos x="132" y="88"/>
                  </a:cxn>
                  <a:cxn ang="0">
                    <a:pos x="132" y="97"/>
                  </a:cxn>
                  <a:cxn ang="0">
                    <a:pos x="123" y="97"/>
                  </a:cxn>
                  <a:cxn ang="0">
                    <a:pos x="123" y="88"/>
                  </a:cxn>
                  <a:cxn ang="0">
                    <a:pos x="114" y="79"/>
                  </a:cxn>
                  <a:cxn ang="0">
                    <a:pos x="97" y="79"/>
                  </a:cxn>
                  <a:cxn ang="0">
                    <a:pos x="79" y="88"/>
                  </a:cxn>
                  <a:cxn ang="0">
                    <a:pos x="53" y="97"/>
                  </a:cxn>
                  <a:cxn ang="0">
                    <a:pos x="35" y="97"/>
                  </a:cxn>
                  <a:cxn ang="0">
                    <a:pos x="0" y="106"/>
                  </a:cxn>
                  <a:cxn ang="0">
                    <a:pos x="0" y="53"/>
                  </a:cxn>
                </a:cxnLst>
                <a:rect l="0" t="0" r="r" b="b"/>
                <a:pathLst>
                  <a:path w="202" h="115">
                    <a:moveTo>
                      <a:pt x="0" y="44"/>
                    </a:moveTo>
                    <a:lnTo>
                      <a:pt x="44" y="35"/>
                    </a:lnTo>
                    <a:lnTo>
                      <a:pt x="105" y="26"/>
                    </a:lnTo>
                    <a:lnTo>
                      <a:pt x="114" y="18"/>
                    </a:lnTo>
                    <a:lnTo>
                      <a:pt x="114" y="9"/>
                    </a:lnTo>
                    <a:lnTo>
                      <a:pt x="114" y="9"/>
                    </a:lnTo>
                    <a:lnTo>
                      <a:pt x="123" y="9"/>
                    </a:lnTo>
                    <a:lnTo>
                      <a:pt x="123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32" y="9"/>
                    </a:lnTo>
                    <a:lnTo>
                      <a:pt x="132" y="9"/>
                    </a:lnTo>
                    <a:lnTo>
                      <a:pt x="132" y="18"/>
                    </a:lnTo>
                    <a:lnTo>
                      <a:pt x="141" y="18"/>
                    </a:lnTo>
                    <a:lnTo>
                      <a:pt x="141" y="18"/>
                    </a:lnTo>
                    <a:lnTo>
                      <a:pt x="141" y="18"/>
                    </a:lnTo>
                    <a:lnTo>
                      <a:pt x="149" y="18"/>
                    </a:lnTo>
                    <a:lnTo>
                      <a:pt x="149" y="18"/>
                    </a:lnTo>
                    <a:lnTo>
                      <a:pt x="141" y="26"/>
                    </a:lnTo>
                    <a:lnTo>
                      <a:pt x="132" y="35"/>
                    </a:lnTo>
                    <a:lnTo>
                      <a:pt x="132" y="35"/>
                    </a:lnTo>
                    <a:lnTo>
                      <a:pt x="132" y="35"/>
                    </a:lnTo>
                    <a:lnTo>
                      <a:pt x="132" y="44"/>
                    </a:lnTo>
                    <a:lnTo>
                      <a:pt x="132" y="44"/>
                    </a:lnTo>
                    <a:lnTo>
                      <a:pt x="132" y="53"/>
                    </a:lnTo>
                    <a:lnTo>
                      <a:pt x="141" y="53"/>
                    </a:lnTo>
                    <a:lnTo>
                      <a:pt x="141" y="53"/>
                    </a:lnTo>
                    <a:lnTo>
                      <a:pt x="149" y="53"/>
                    </a:lnTo>
                    <a:lnTo>
                      <a:pt x="158" y="62"/>
                    </a:lnTo>
                    <a:lnTo>
                      <a:pt x="158" y="62"/>
                    </a:lnTo>
                    <a:lnTo>
                      <a:pt x="158" y="62"/>
                    </a:lnTo>
                    <a:lnTo>
                      <a:pt x="158" y="71"/>
                    </a:lnTo>
                    <a:lnTo>
                      <a:pt x="158" y="71"/>
                    </a:lnTo>
                    <a:lnTo>
                      <a:pt x="167" y="71"/>
                    </a:lnTo>
                    <a:lnTo>
                      <a:pt x="167" y="79"/>
                    </a:lnTo>
                    <a:lnTo>
                      <a:pt x="176" y="79"/>
                    </a:lnTo>
                    <a:lnTo>
                      <a:pt x="176" y="79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1"/>
                    </a:lnTo>
                    <a:lnTo>
                      <a:pt x="193" y="62"/>
                    </a:lnTo>
                    <a:lnTo>
                      <a:pt x="193" y="62"/>
                    </a:lnTo>
                    <a:lnTo>
                      <a:pt x="193" y="53"/>
                    </a:lnTo>
                    <a:lnTo>
                      <a:pt x="185" y="53"/>
                    </a:lnTo>
                    <a:lnTo>
                      <a:pt x="176" y="53"/>
                    </a:lnTo>
                    <a:lnTo>
                      <a:pt x="185" y="53"/>
                    </a:lnTo>
                    <a:lnTo>
                      <a:pt x="193" y="53"/>
                    </a:lnTo>
                    <a:lnTo>
                      <a:pt x="193" y="53"/>
                    </a:lnTo>
                    <a:lnTo>
                      <a:pt x="202" y="71"/>
                    </a:lnTo>
                    <a:lnTo>
                      <a:pt x="202" y="79"/>
                    </a:lnTo>
                    <a:lnTo>
                      <a:pt x="202" y="79"/>
                    </a:lnTo>
                    <a:lnTo>
                      <a:pt x="193" y="79"/>
                    </a:lnTo>
                    <a:lnTo>
                      <a:pt x="185" y="88"/>
                    </a:lnTo>
                    <a:lnTo>
                      <a:pt x="176" y="88"/>
                    </a:lnTo>
                    <a:lnTo>
                      <a:pt x="176" y="97"/>
                    </a:lnTo>
                    <a:lnTo>
                      <a:pt x="176" y="97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67" y="88"/>
                    </a:lnTo>
                    <a:lnTo>
                      <a:pt x="158" y="88"/>
                    </a:lnTo>
                    <a:lnTo>
                      <a:pt x="158" y="97"/>
                    </a:lnTo>
                    <a:lnTo>
                      <a:pt x="149" y="97"/>
                    </a:lnTo>
                    <a:lnTo>
                      <a:pt x="149" y="106"/>
                    </a:lnTo>
                    <a:lnTo>
                      <a:pt x="141" y="106"/>
                    </a:lnTo>
                    <a:lnTo>
                      <a:pt x="141" y="115"/>
                    </a:lnTo>
                    <a:lnTo>
                      <a:pt x="141" y="106"/>
                    </a:lnTo>
                    <a:lnTo>
                      <a:pt x="141" y="97"/>
                    </a:lnTo>
                    <a:lnTo>
                      <a:pt x="132" y="97"/>
                    </a:lnTo>
                    <a:lnTo>
                      <a:pt x="132" y="97"/>
                    </a:lnTo>
                    <a:lnTo>
                      <a:pt x="132" y="88"/>
                    </a:lnTo>
                    <a:lnTo>
                      <a:pt x="132" y="97"/>
                    </a:lnTo>
                    <a:lnTo>
                      <a:pt x="132" y="97"/>
                    </a:lnTo>
                    <a:lnTo>
                      <a:pt x="123" y="97"/>
                    </a:lnTo>
                    <a:lnTo>
                      <a:pt x="123" y="97"/>
                    </a:lnTo>
                    <a:lnTo>
                      <a:pt x="123" y="88"/>
                    </a:lnTo>
                    <a:lnTo>
                      <a:pt x="123" y="88"/>
                    </a:lnTo>
                    <a:lnTo>
                      <a:pt x="123" y="88"/>
                    </a:lnTo>
                    <a:lnTo>
                      <a:pt x="114" y="79"/>
                    </a:lnTo>
                    <a:lnTo>
                      <a:pt x="114" y="79"/>
                    </a:lnTo>
                    <a:lnTo>
                      <a:pt x="97" y="79"/>
                    </a:lnTo>
                    <a:lnTo>
                      <a:pt x="88" y="79"/>
                    </a:lnTo>
                    <a:lnTo>
                      <a:pt x="79" y="88"/>
                    </a:lnTo>
                    <a:lnTo>
                      <a:pt x="53" y="88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35" y="97"/>
                    </a:lnTo>
                    <a:lnTo>
                      <a:pt x="35" y="97"/>
                    </a:lnTo>
                    <a:lnTo>
                      <a:pt x="0" y="106"/>
                    </a:lnTo>
                    <a:lnTo>
                      <a:pt x="0" y="97"/>
                    </a:lnTo>
                    <a:lnTo>
                      <a:pt x="0" y="53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7" name="Freeform 119"/>
              <p:cNvSpPr/>
              <p:nvPr/>
            </p:nvSpPr>
            <p:spPr bwMode="auto">
              <a:xfrm>
                <a:off x="4743355" y="2757596"/>
                <a:ext cx="10733" cy="2414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9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8" name="Freeform 120"/>
              <p:cNvSpPr/>
              <p:nvPr/>
            </p:nvSpPr>
            <p:spPr bwMode="auto">
              <a:xfrm>
                <a:off x="4743355" y="2757596"/>
                <a:ext cx="10733" cy="2414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9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0" y="0"/>
                    </a:lnTo>
                    <a:lnTo>
                      <a:pt x="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9" name="Freeform 121"/>
              <p:cNvSpPr/>
              <p:nvPr/>
            </p:nvSpPr>
            <p:spPr bwMode="auto">
              <a:xfrm>
                <a:off x="4754088" y="2721372"/>
                <a:ext cx="1342" cy="36224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0" y="18"/>
                  </a:cxn>
                  <a:cxn ang="0">
                    <a:pos x="0" y="27"/>
                  </a:cxn>
                  <a:cxn ang="0">
                    <a:pos x="0" y="27"/>
                  </a:cxn>
                </a:cxnLst>
                <a:rect l="0" t="0" r="r" b="b"/>
                <a:pathLst>
                  <a:path h="27">
                    <a:moveTo>
                      <a:pt x="0" y="27"/>
                    </a:moveTo>
                    <a:lnTo>
                      <a:pt x="0" y="9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27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0" name="Freeform 122"/>
              <p:cNvSpPr/>
              <p:nvPr/>
            </p:nvSpPr>
            <p:spPr bwMode="auto">
              <a:xfrm>
                <a:off x="4754088" y="2721372"/>
                <a:ext cx="1342" cy="36224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0" y="18"/>
                  </a:cxn>
                  <a:cxn ang="0">
                    <a:pos x="0" y="27"/>
                  </a:cxn>
                  <a:cxn ang="0">
                    <a:pos x="0" y="27"/>
                  </a:cxn>
                </a:cxnLst>
                <a:rect l="0" t="0" r="r" b="b"/>
                <a:pathLst>
                  <a:path h="27">
                    <a:moveTo>
                      <a:pt x="0" y="27"/>
                    </a:moveTo>
                    <a:lnTo>
                      <a:pt x="0" y="9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27"/>
                    </a:lnTo>
                    <a:lnTo>
                      <a:pt x="0" y="2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1" name="Freeform 127"/>
              <p:cNvSpPr/>
              <p:nvPr/>
            </p:nvSpPr>
            <p:spPr bwMode="auto">
              <a:xfrm>
                <a:off x="3231336" y="3480736"/>
                <a:ext cx="472254" cy="427981"/>
              </a:xfrm>
              <a:custGeom>
                <a:avLst/>
                <a:gdLst/>
                <a:ahLst/>
                <a:cxnLst>
                  <a:cxn ang="0">
                    <a:pos x="185" y="9"/>
                  </a:cxn>
                  <a:cxn ang="0">
                    <a:pos x="194" y="18"/>
                  </a:cxn>
                  <a:cxn ang="0">
                    <a:pos x="194" y="36"/>
                  </a:cxn>
                  <a:cxn ang="0">
                    <a:pos x="203" y="45"/>
                  </a:cxn>
                  <a:cxn ang="0">
                    <a:pos x="203" y="53"/>
                  </a:cxn>
                  <a:cxn ang="0">
                    <a:pos x="203" y="62"/>
                  </a:cxn>
                  <a:cxn ang="0">
                    <a:pos x="203" y="80"/>
                  </a:cxn>
                  <a:cxn ang="0">
                    <a:pos x="176" y="106"/>
                  </a:cxn>
                  <a:cxn ang="0">
                    <a:pos x="168" y="115"/>
                  </a:cxn>
                  <a:cxn ang="0">
                    <a:pos x="168" y="142"/>
                  </a:cxn>
                  <a:cxn ang="0">
                    <a:pos x="229" y="159"/>
                  </a:cxn>
                  <a:cxn ang="0">
                    <a:pos x="291" y="177"/>
                  </a:cxn>
                  <a:cxn ang="0">
                    <a:pos x="308" y="204"/>
                  </a:cxn>
                  <a:cxn ang="0">
                    <a:pos x="308" y="221"/>
                  </a:cxn>
                  <a:cxn ang="0">
                    <a:pos x="291" y="213"/>
                  </a:cxn>
                  <a:cxn ang="0">
                    <a:pos x="264" y="204"/>
                  </a:cxn>
                  <a:cxn ang="0">
                    <a:pos x="256" y="230"/>
                  </a:cxn>
                  <a:cxn ang="0">
                    <a:pos x="291" y="221"/>
                  </a:cxn>
                  <a:cxn ang="0">
                    <a:pos x="300" y="221"/>
                  </a:cxn>
                  <a:cxn ang="0">
                    <a:pos x="300" y="239"/>
                  </a:cxn>
                  <a:cxn ang="0">
                    <a:pos x="317" y="230"/>
                  </a:cxn>
                  <a:cxn ang="0">
                    <a:pos x="326" y="248"/>
                  </a:cxn>
                  <a:cxn ang="0">
                    <a:pos x="317" y="257"/>
                  </a:cxn>
                  <a:cxn ang="0">
                    <a:pos x="308" y="274"/>
                  </a:cxn>
                  <a:cxn ang="0">
                    <a:pos x="344" y="283"/>
                  </a:cxn>
                  <a:cxn ang="0">
                    <a:pos x="352" y="292"/>
                  </a:cxn>
                  <a:cxn ang="0">
                    <a:pos x="335" y="301"/>
                  </a:cxn>
                  <a:cxn ang="0">
                    <a:pos x="335" y="292"/>
                  </a:cxn>
                  <a:cxn ang="0">
                    <a:pos x="317" y="292"/>
                  </a:cxn>
                  <a:cxn ang="0">
                    <a:pos x="300" y="283"/>
                  </a:cxn>
                  <a:cxn ang="0">
                    <a:pos x="273" y="266"/>
                  </a:cxn>
                  <a:cxn ang="0">
                    <a:pos x="282" y="292"/>
                  </a:cxn>
                  <a:cxn ang="0">
                    <a:pos x="273" y="292"/>
                  </a:cxn>
                  <a:cxn ang="0">
                    <a:pos x="247" y="292"/>
                  </a:cxn>
                  <a:cxn ang="0">
                    <a:pos x="229" y="301"/>
                  </a:cxn>
                  <a:cxn ang="0">
                    <a:pos x="212" y="301"/>
                  </a:cxn>
                  <a:cxn ang="0">
                    <a:pos x="203" y="274"/>
                  </a:cxn>
                  <a:cxn ang="0">
                    <a:pos x="194" y="274"/>
                  </a:cxn>
                  <a:cxn ang="0">
                    <a:pos x="168" y="257"/>
                  </a:cxn>
                  <a:cxn ang="0">
                    <a:pos x="150" y="257"/>
                  </a:cxn>
                  <a:cxn ang="0">
                    <a:pos x="141" y="274"/>
                  </a:cxn>
                  <a:cxn ang="0">
                    <a:pos x="88" y="274"/>
                  </a:cxn>
                  <a:cxn ang="0">
                    <a:pos x="53" y="257"/>
                  </a:cxn>
                  <a:cxn ang="0">
                    <a:pos x="53" y="239"/>
                  </a:cxn>
                  <a:cxn ang="0">
                    <a:pos x="27" y="266"/>
                  </a:cxn>
                  <a:cxn ang="0">
                    <a:pos x="27" y="257"/>
                  </a:cxn>
                  <a:cxn ang="0">
                    <a:pos x="27" y="239"/>
                  </a:cxn>
                  <a:cxn ang="0">
                    <a:pos x="27" y="195"/>
                  </a:cxn>
                  <a:cxn ang="0">
                    <a:pos x="36" y="168"/>
                  </a:cxn>
                  <a:cxn ang="0">
                    <a:pos x="36" y="151"/>
                  </a:cxn>
                  <a:cxn ang="0">
                    <a:pos x="18" y="124"/>
                  </a:cxn>
                  <a:cxn ang="0">
                    <a:pos x="0" y="89"/>
                  </a:cxn>
                </a:cxnLst>
                <a:rect l="0" t="0" r="r" b="b"/>
                <a:pathLst>
                  <a:path w="352" h="319">
                    <a:moveTo>
                      <a:pt x="0" y="9"/>
                    </a:moveTo>
                    <a:lnTo>
                      <a:pt x="80" y="9"/>
                    </a:lnTo>
                    <a:lnTo>
                      <a:pt x="185" y="0"/>
                    </a:lnTo>
                    <a:lnTo>
                      <a:pt x="185" y="0"/>
                    </a:lnTo>
                    <a:lnTo>
                      <a:pt x="185" y="9"/>
                    </a:lnTo>
                    <a:lnTo>
                      <a:pt x="185" y="0"/>
                    </a:lnTo>
                    <a:lnTo>
                      <a:pt x="194" y="0"/>
                    </a:lnTo>
                    <a:lnTo>
                      <a:pt x="194" y="9"/>
                    </a:lnTo>
                    <a:lnTo>
                      <a:pt x="185" y="18"/>
                    </a:lnTo>
                    <a:lnTo>
                      <a:pt x="194" y="18"/>
                    </a:lnTo>
                    <a:lnTo>
                      <a:pt x="194" y="18"/>
                    </a:lnTo>
                    <a:lnTo>
                      <a:pt x="194" y="27"/>
                    </a:lnTo>
                    <a:lnTo>
                      <a:pt x="194" y="36"/>
                    </a:lnTo>
                    <a:lnTo>
                      <a:pt x="203" y="27"/>
                    </a:lnTo>
                    <a:lnTo>
                      <a:pt x="194" y="36"/>
                    </a:lnTo>
                    <a:lnTo>
                      <a:pt x="203" y="45"/>
                    </a:lnTo>
                    <a:lnTo>
                      <a:pt x="194" y="36"/>
                    </a:lnTo>
                    <a:lnTo>
                      <a:pt x="194" y="36"/>
                    </a:lnTo>
                    <a:lnTo>
                      <a:pt x="194" y="45"/>
                    </a:lnTo>
                    <a:lnTo>
                      <a:pt x="203" y="45"/>
                    </a:lnTo>
                    <a:lnTo>
                      <a:pt x="203" y="53"/>
                    </a:lnTo>
                    <a:lnTo>
                      <a:pt x="212" y="53"/>
                    </a:lnTo>
                    <a:lnTo>
                      <a:pt x="212" y="53"/>
                    </a:lnTo>
                    <a:lnTo>
                      <a:pt x="212" y="53"/>
                    </a:lnTo>
                    <a:lnTo>
                      <a:pt x="203" y="53"/>
                    </a:lnTo>
                    <a:lnTo>
                      <a:pt x="203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71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4" y="80"/>
                    </a:lnTo>
                    <a:lnTo>
                      <a:pt x="203" y="80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76" y="98"/>
                    </a:lnTo>
                    <a:lnTo>
                      <a:pt x="185" y="98"/>
                    </a:lnTo>
                    <a:lnTo>
                      <a:pt x="176" y="106"/>
                    </a:lnTo>
                    <a:lnTo>
                      <a:pt x="176" y="106"/>
                    </a:lnTo>
                    <a:lnTo>
                      <a:pt x="176" y="115"/>
                    </a:lnTo>
                    <a:lnTo>
                      <a:pt x="176" y="115"/>
                    </a:lnTo>
                    <a:lnTo>
                      <a:pt x="176" y="115"/>
                    </a:lnTo>
                    <a:lnTo>
                      <a:pt x="168" y="115"/>
                    </a:lnTo>
                    <a:lnTo>
                      <a:pt x="176" y="133"/>
                    </a:lnTo>
                    <a:lnTo>
                      <a:pt x="168" y="133"/>
                    </a:lnTo>
                    <a:lnTo>
                      <a:pt x="176" y="133"/>
                    </a:lnTo>
                    <a:lnTo>
                      <a:pt x="168" y="142"/>
                    </a:lnTo>
                    <a:lnTo>
                      <a:pt x="168" y="142"/>
                    </a:lnTo>
                    <a:lnTo>
                      <a:pt x="168" y="142"/>
                    </a:lnTo>
                    <a:lnTo>
                      <a:pt x="168" y="151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229" y="159"/>
                    </a:lnTo>
                    <a:lnTo>
                      <a:pt x="291" y="151"/>
                    </a:lnTo>
                    <a:lnTo>
                      <a:pt x="291" y="151"/>
                    </a:lnTo>
                    <a:lnTo>
                      <a:pt x="291" y="159"/>
                    </a:lnTo>
                    <a:lnTo>
                      <a:pt x="291" y="168"/>
                    </a:lnTo>
                    <a:lnTo>
                      <a:pt x="291" y="177"/>
                    </a:lnTo>
                    <a:lnTo>
                      <a:pt x="291" y="186"/>
                    </a:lnTo>
                    <a:lnTo>
                      <a:pt x="291" y="186"/>
                    </a:lnTo>
                    <a:lnTo>
                      <a:pt x="300" y="195"/>
                    </a:lnTo>
                    <a:lnTo>
                      <a:pt x="300" y="204"/>
                    </a:lnTo>
                    <a:lnTo>
                      <a:pt x="308" y="204"/>
                    </a:lnTo>
                    <a:lnTo>
                      <a:pt x="308" y="204"/>
                    </a:lnTo>
                    <a:lnTo>
                      <a:pt x="308" y="213"/>
                    </a:lnTo>
                    <a:lnTo>
                      <a:pt x="308" y="213"/>
                    </a:lnTo>
                    <a:lnTo>
                      <a:pt x="317" y="213"/>
                    </a:lnTo>
                    <a:lnTo>
                      <a:pt x="308" y="221"/>
                    </a:lnTo>
                    <a:lnTo>
                      <a:pt x="308" y="213"/>
                    </a:lnTo>
                    <a:lnTo>
                      <a:pt x="308" y="221"/>
                    </a:lnTo>
                    <a:lnTo>
                      <a:pt x="300" y="221"/>
                    </a:lnTo>
                    <a:lnTo>
                      <a:pt x="291" y="213"/>
                    </a:lnTo>
                    <a:lnTo>
                      <a:pt x="291" y="213"/>
                    </a:lnTo>
                    <a:lnTo>
                      <a:pt x="291" y="213"/>
                    </a:lnTo>
                    <a:lnTo>
                      <a:pt x="282" y="213"/>
                    </a:lnTo>
                    <a:lnTo>
                      <a:pt x="282" y="204"/>
                    </a:lnTo>
                    <a:lnTo>
                      <a:pt x="273" y="204"/>
                    </a:lnTo>
                    <a:lnTo>
                      <a:pt x="264" y="204"/>
                    </a:lnTo>
                    <a:lnTo>
                      <a:pt x="264" y="204"/>
                    </a:lnTo>
                    <a:lnTo>
                      <a:pt x="256" y="213"/>
                    </a:lnTo>
                    <a:lnTo>
                      <a:pt x="256" y="221"/>
                    </a:lnTo>
                    <a:lnTo>
                      <a:pt x="256" y="221"/>
                    </a:lnTo>
                    <a:lnTo>
                      <a:pt x="256" y="230"/>
                    </a:lnTo>
                    <a:lnTo>
                      <a:pt x="264" y="230"/>
                    </a:lnTo>
                    <a:lnTo>
                      <a:pt x="282" y="230"/>
                    </a:lnTo>
                    <a:lnTo>
                      <a:pt x="282" y="221"/>
                    </a:lnTo>
                    <a:lnTo>
                      <a:pt x="291" y="221"/>
                    </a:lnTo>
                    <a:lnTo>
                      <a:pt x="291" y="221"/>
                    </a:lnTo>
                    <a:lnTo>
                      <a:pt x="300" y="221"/>
                    </a:lnTo>
                    <a:lnTo>
                      <a:pt x="300" y="221"/>
                    </a:lnTo>
                    <a:lnTo>
                      <a:pt x="308" y="221"/>
                    </a:lnTo>
                    <a:lnTo>
                      <a:pt x="308" y="221"/>
                    </a:lnTo>
                    <a:lnTo>
                      <a:pt x="300" y="221"/>
                    </a:lnTo>
                    <a:lnTo>
                      <a:pt x="291" y="230"/>
                    </a:lnTo>
                    <a:lnTo>
                      <a:pt x="291" y="230"/>
                    </a:lnTo>
                    <a:lnTo>
                      <a:pt x="300" y="239"/>
                    </a:lnTo>
                    <a:lnTo>
                      <a:pt x="300" y="239"/>
                    </a:lnTo>
                    <a:lnTo>
                      <a:pt x="300" y="239"/>
                    </a:lnTo>
                    <a:lnTo>
                      <a:pt x="308" y="239"/>
                    </a:lnTo>
                    <a:lnTo>
                      <a:pt x="308" y="239"/>
                    </a:lnTo>
                    <a:lnTo>
                      <a:pt x="308" y="230"/>
                    </a:lnTo>
                    <a:lnTo>
                      <a:pt x="317" y="221"/>
                    </a:lnTo>
                    <a:lnTo>
                      <a:pt x="317" y="230"/>
                    </a:lnTo>
                    <a:lnTo>
                      <a:pt x="317" y="239"/>
                    </a:lnTo>
                    <a:lnTo>
                      <a:pt x="326" y="239"/>
                    </a:lnTo>
                    <a:lnTo>
                      <a:pt x="326" y="239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17" y="248"/>
                    </a:lnTo>
                    <a:lnTo>
                      <a:pt x="308" y="248"/>
                    </a:lnTo>
                    <a:lnTo>
                      <a:pt x="317" y="257"/>
                    </a:lnTo>
                    <a:lnTo>
                      <a:pt x="317" y="257"/>
                    </a:lnTo>
                    <a:lnTo>
                      <a:pt x="317" y="257"/>
                    </a:lnTo>
                    <a:lnTo>
                      <a:pt x="308" y="257"/>
                    </a:lnTo>
                    <a:lnTo>
                      <a:pt x="308" y="266"/>
                    </a:lnTo>
                    <a:lnTo>
                      <a:pt x="308" y="266"/>
                    </a:lnTo>
                    <a:lnTo>
                      <a:pt x="308" y="266"/>
                    </a:lnTo>
                    <a:lnTo>
                      <a:pt x="308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26" y="274"/>
                    </a:lnTo>
                    <a:lnTo>
                      <a:pt x="335" y="283"/>
                    </a:lnTo>
                    <a:lnTo>
                      <a:pt x="344" y="283"/>
                    </a:lnTo>
                    <a:lnTo>
                      <a:pt x="344" y="283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301"/>
                    </a:lnTo>
                    <a:lnTo>
                      <a:pt x="344" y="301"/>
                    </a:lnTo>
                    <a:lnTo>
                      <a:pt x="344" y="310"/>
                    </a:lnTo>
                    <a:lnTo>
                      <a:pt x="335" y="301"/>
                    </a:lnTo>
                    <a:lnTo>
                      <a:pt x="335" y="301"/>
                    </a:lnTo>
                    <a:lnTo>
                      <a:pt x="335" y="310"/>
                    </a:lnTo>
                    <a:lnTo>
                      <a:pt x="326" y="319"/>
                    </a:lnTo>
                    <a:lnTo>
                      <a:pt x="335" y="301"/>
                    </a:lnTo>
                    <a:lnTo>
                      <a:pt x="335" y="301"/>
                    </a:lnTo>
                    <a:lnTo>
                      <a:pt x="335" y="292"/>
                    </a:lnTo>
                    <a:lnTo>
                      <a:pt x="335" y="301"/>
                    </a:lnTo>
                    <a:lnTo>
                      <a:pt x="326" y="301"/>
                    </a:lnTo>
                    <a:lnTo>
                      <a:pt x="326" y="292"/>
                    </a:lnTo>
                    <a:lnTo>
                      <a:pt x="326" y="292"/>
                    </a:lnTo>
                    <a:lnTo>
                      <a:pt x="317" y="292"/>
                    </a:lnTo>
                    <a:lnTo>
                      <a:pt x="308" y="292"/>
                    </a:lnTo>
                    <a:lnTo>
                      <a:pt x="308" y="283"/>
                    </a:lnTo>
                    <a:lnTo>
                      <a:pt x="300" y="283"/>
                    </a:lnTo>
                    <a:lnTo>
                      <a:pt x="300" y="283"/>
                    </a:lnTo>
                    <a:lnTo>
                      <a:pt x="300" y="283"/>
                    </a:lnTo>
                    <a:lnTo>
                      <a:pt x="300" y="274"/>
                    </a:lnTo>
                    <a:lnTo>
                      <a:pt x="291" y="274"/>
                    </a:lnTo>
                    <a:lnTo>
                      <a:pt x="291" y="274"/>
                    </a:lnTo>
                    <a:lnTo>
                      <a:pt x="273" y="266"/>
                    </a:lnTo>
                    <a:lnTo>
                      <a:pt x="273" y="266"/>
                    </a:lnTo>
                    <a:lnTo>
                      <a:pt x="273" y="274"/>
                    </a:lnTo>
                    <a:lnTo>
                      <a:pt x="282" y="274"/>
                    </a:lnTo>
                    <a:lnTo>
                      <a:pt x="282" y="292"/>
                    </a:lnTo>
                    <a:lnTo>
                      <a:pt x="282" y="292"/>
                    </a:lnTo>
                    <a:lnTo>
                      <a:pt x="282" y="292"/>
                    </a:lnTo>
                    <a:lnTo>
                      <a:pt x="282" y="301"/>
                    </a:lnTo>
                    <a:lnTo>
                      <a:pt x="273" y="301"/>
                    </a:lnTo>
                    <a:lnTo>
                      <a:pt x="273" y="310"/>
                    </a:lnTo>
                    <a:lnTo>
                      <a:pt x="264" y="301"/>
                    </a:lnTo>
                    <a:lnTo>
                      <a:pt x="273" y="292"/>
                    </a:lnTo>
                    <a:lnTo>
                      <a:pt x="264" y="292"/>
                    </a:lnTo>
                    <a:lnTo>
                      <a:pt x="256" y="292"/>
                    </a:lnTo>
                    <a:lnTo>
                      <a:pt x="256" y="292"/>
                    </a:lnTo>
                    <a:lnTo>
                      <a:pt x="256" y="292"/>
                    </a:lnTo>
                    <a:lnTo>
                      <a:pt x="247" y="292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29" y="301"/>
                    </a:lnTo>
                    <a:lnTo>
                      <a:pt x="229" y="301"/>
                    </a:lnTo>
                    <a:lnTo>
                      <a:pt x="229" y="310"/>
                    </a:lnTo>
                    <a:lnTo>
                      <a:pt x="220" y="301"/>
                    </a:lnTo>
                    <a:lnTo>
                      <a:pt x="212" y="301"/>
                    </a:lnTo>
                    <a:lnTo>
                      <a:pt x="212" y="301"/>
                    </a:lnTo>
                    <a:lnTo>
                      <a:pt x="212" y="292"/>
                    </a:lnTo>
                    <a:lnTo>
                      <a:pt x="203" y="292"/>
                    </a:lnTo>
                    <a:lnTo>
                      <a:pt x="203" y="283"/>
                    </a:lnTo>
                    <a:lnTo>
                      <a:pt x="194" y="283"/>
                    </a:lnTo>
                    <a:lnTo>
                      <a:pt x="203" y="274"/>
                    </a:lnTo>
                    <a:lnTo>
                      <a:pt x="203" y="274"/>
                    </a:lnTo>
                    <a:lnTo>
                      <a:pt x="203" y="266"/>
                    </a:lnTo>
                    <a:lnTo>
                      <a:pt x="203" y="274"/>
                    </a:lnTo>
                    <a:lnTo>
                      <a:pt x="194" y="274"/>
                    </a:lnTo>
                    <a:lnTo>
                      <a:pt x="194" y="274"/>
                    </a:lnTo>
                    <a:lnTo>
                      <a:pt x="185" y="274"/>
                    </a:lnTo>
                    <a:lnTo>
                      <a:pt x="176" y="274"/>
                    </a:lnTo>
                    <a:lnTo>
                      <a:pt x="176" y="266"/>
                    </a:lnTo>
                    <a:lnTo>
                      <a:pt x="176" y="266"/>
                    </a:lnTo>
                    <a:lnTo>
                      <a:pt x="168" y="257"/>
                    </a:lnTo>
                    <a:lnTo>
                      <a:pt x="159" y="266"/>
                    </a:lnTo>
                    <a:lnTo>
                      <a:pt x="159" y="266"/>
                    </a:lnTo>
                    <a:lnTo>
                      <a:pt x="159" y="257"/>
                    </a:lnTo>
                    <a:lnTo>
                      <a:pt x="159" y="257"/>
                    </a:lnTo>
                    <a:lnTo>
                      <a:pt x="150" y="257"/>
                    </a:lnTo>
                    <a:lnTo>
                      <a:pt x="141" y="257"/>
                    </a:lnTo>
                    <a:lnTo>
                      <a:pt x="141" y="266"/>
                    </a:lnTo>
                    <a:lnTo>
                      <a:pt x="132" y="266"/>
                    </a:lnTo>
                    <a:lnTo>
                      <a:pt x="141" y="266"/>
                    </a:lnTo>
                    <a:lnTo>
                      <a:pt x="141" y="274"/>
                    </a:lnTo>
                    <a:lnTo>
                      <a:pt x="141" y="274"/>
                    </a:lnTo>
                    <a:lnTo>
                      <a:pt x="132" y="274"/>
                    </a:lnTo>
                    <a:lnTo>
                      <a:pt x="124" y="274"/>
                    </a:lnTo>
                    <a:lnTo>
                      <a:pt x="97" y="274"/>
                    </a:lnTo>
                    <a:lnTo>
                      <a:pt x="88" y="274"/>
                    </a:lnTo>
                    <a:lnTo>
                      <a:pt x="88" y="266"/>
                    </a:lnTo>
                    <a:lnTo>
                      <a:pt x="80" y="266"/>
                    </a:lnTo>
                    <a:lnTo>
                      <a:pt x="62" y="266"/>
                    </a:lnTo>
                    <a:lnTo>
                      <a:pt x="62" y="266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62" y="257"/>
                    </a:lnTo>
                    <a:lnTo>
                      <a:pt x="62" y="248"/>
                    </a:lnTo>
                    <a:lnTo>
                      <a:pt x="62" y="248"/>
                    </a:lnTo>
                    <a:lnTo>
                      <a:pt x="53" y="239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53" y="266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18" y="266"/>
                    </a:lnTo>
                    <a:lnTo>
                      <a:pt x="18" y="257"/>
                    </a:lnTo>
                    <a:lnTo>
                      <a:pt x="27" y="257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27" y="239"/>
                    </a:lnTo>
                    <a:lnTo>
                      <a:pt x="27" y="221"/>
                    </a:lnTo>
                    <a:lnTo>
                      <a:pt x="27" y="213"/>
                    </a:lnTo>
                    <a:lnTo>
                      <a:pt x="27" y="213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36" y="195"/>
                    </a:lnTo>
                    <a:lnTo>
                      <a:pt x="36" y="186"/>
                    </a:lnTo>
                    <a:lnTo>
                      <a:pt x="36" y="177"/>
                    </a:lnTo>
                    <a:lnTo>
                      <a:pt x="36" y="177"/>
                    </a:lnTo>
                    <a:lnTo>
                      <a:pt x="36" y="168"/>
                    </a:lnTo>
                    <a:lnTo>
                      <a:pt x="36" y="168"/>
                    </a:lnTo>
                    <a:lnTo>
                      <a:pt x="36" y="159"/>
                    </a:lnTo>
                    <a:lnTo>
                      <a:pt x="36" y="159"/>
                    </a:lnTo>
                    <a:lnTo>
                      <a:pt x="36" y="151"/>
                    </a:lnTo>
                    <a:lnTo>
                      <a:pt x="36" y="151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33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18" y="98"/>
                    </a:lnTo>
                    <a:lnTo>
                      <a:pt x="9" y="98"/>
                    </a:lnTo>
                    <a:lnTo>
                      <a:pt x="0" y="8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2" name="Freeform 129"/>
              <p:cNvSpPr/>
              <p:nvPr/>
            </p:nvSpPr>
            <p:spPr bwMode="auto">
              <a:xfrm>
                <a:off x="3491612" y="3872492"/>
                <a:ext cx="24149" cy="12075"/>
              </a:xfrm>
              <a:custGeom>
                <a:avLst/>
                <a:gdLst/>
                <a:ahLst/>
                <a:cxnLst>
                  <a:cxn ang="0">
                    <a:pos x="18" y="9"/>
                  </a:cxn>
                  <a:cxn ang="0">
                    <a:pos x="9" y="9"/>
                  </a:cxn>
                  <a:cxn ang="0">
                    <a:pos x="9" y="9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0"/>
                  </a:cxn>
                  <a:cxn ang="0">
                    <a:pos x="18" y="9"/>
                  </a:cxn>
                </a:cxnLst>
                <a:rect l="0" t="0" r="r" b="b"/>
                <a:pathLst>
                  <a:path w="18" h="9">
                    <a:moveTo>
                      <a:pt x="18" y="9"/>
                    </a:moveTo>
                    <a:lnTo>
                      <a:pt x="9" y="9"/>
                    </a:lnTo>
                    <a:lnTo>
                      <a:pt x="9" y="9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8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3" name="Freeform 130"/>
              <p:cNvSpPr/>
              <p:nvPr/>
            </p:nvSpPr>
            <p:spPr bwMode="auto">
              <a:xfrm>
                <a:off x="3491612" y="3872492"/>
                <a:ext cx="24149" cy="12075"/>
              </a:xfrm>
              <a:custGeom>
                <a:avLst/>
                <a:gdLst/>
                <a:ahLst/>
                <a:cxnLst>
                  <a:cxn ang="0">
                    <a:pos x="18" y="9"/>
                  </a:cxn>
                  <a:cxn ang="0">
                    <a:pos x="9" y="9"/>
                  </a:cxn>
                  <a:cxn ang="0">
                    <a:pos x="9" y="9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0"/>
                  </a:cxn>
                  <a:cxn ang="0">
                    <a:pos x="18" y="9"/>
                  </a:cxn>
                </a:cxnLst>
                <a:rect l="0" t="0" r="r" b="b"/>
                <a:pathLst>
                  <a:path w="18" h="9">
                    <a:moveTo>
                      <a:pt x="18" y="9"/>
                    </a:moveTo>
                    <a:lnTo>
                      <a:pt x="9" y="9"/>
                    </a:lnTo>
                    <a:lnTo>
                      <a:pt x="9" y="9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8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4" name="Freeform 131"/>
              <p:cNvSpPr/>
              <p:nvPr/>
            </p:nvSpPr>
            <p:spPr bwMode="auto">
              <a:xfrm>
                <a:off x="3609676" y="2781745"/>
                <a:ext cx="602393" cy="319308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9" y="221"/>
                  </a:cxn>
                  <a:cxn ang="0">
                    <a:pos x="18" y="203"/>
                  </a:cxn>
                  <a:cxn ang="0">
                    <a:pos x="9" y="185"/>
                  </a:cxn>
                  <a:cxn ang="0">
                    <a:pos x="26" y="176"/>
                  </a:cxn>
                  <a:cxn ang="0">
                    <a:pos x="44" y="185"/>
                  </a:cxn>
                  <a:cxn ang="0">
                    <a:pos x="53" y="176"/>
                  </a:cxn>
                  <a:cxn ang="0">
                    <a:pos x="53" y="159"/>
                  </a:cxn>
                  <a:cxn ang="0">
                    <a:pos x="70" y="150"/>
                  </a:cxn>
                  <a:cxn ang="0">
                    <a:pos x="70" y="132"/>
                  </a:cxn>
                  <a:cxn ang="0">
                    <a:pos x="79" y="123"/>
                  </a:cxn>
                  <a:cxn ang="0">
                    <a:pos x="79" y="115"/>
                  </a:cxn>
                  <a:cxn ang="0">
                    <a:pos x="97" y="123"/>
                  </a:cxn>
                  <a:cxn ang="0">
                    <a:pos x="106" y="115"/>
                  </a:cxn>
                  <a:cxn ang="0">
                    <a:pos x="132" y="123"/>
                  </a:cxn>
                  <a:cxn ang="0">
                    <a:pos x="141" y="106"/>
                  </a:cxn>
                  <a:cxn ang="0">
                    <a:pos x="150" y="106"/>
                  </a:cxn>
                  <a:cxn ang="0">
                    <a:pos x="167" y="106"/>
                  </a:cxn>
                  <a:cxn ang="0">
                    <a:pos x="167" y="88"/>
                  </a:cxn>
                  <a:cxn ang="0">
                    <a:pos x="176" y="88"/>
                  </a:cxn>
                  <a:cxn ang="0">
                    <a:pos x="194" y="97"/>
                  </a:cxn>
                  <a:cxn ang="0">
                    <a:pos x="202" y="79"/>
                  </a:cxn>
                  <a:cxn ang="0">
                    <a:pos x="220" y="70"/>
                  </a:cxn>
                  <a:cxn ang="0">
                    <a:pos x="229" y="53"/>
                  </a:cxn>
                  <a:cxn ang="0">
                    <a:pos x="229" y="35"/>
                  </a:cxn>
                  <a:cxn ang="0">
                    <a:pos x="238" y="35"/>
                  </a:cxn>
                  <a:cxn ang="0">
                    <a:pos x="264" y="17"/>
                  </a:cxn>
                  <a:cxn ang="0">
                    <a:pos x="255" y="0"/>
                  </a:cxn>
                  <a:cxn ang="0">
                    <a:pos x="273" y="0"/>
                  </a:cxn>
                  <a:cxn ang="0">
                    <a:pos x="290" y="8"/>
                  </a:cxn>
                  <a:cxn ang="0">
                    <a:pos x="317" y="17"/>
                  </a:cxn>
                  <a:cxn ang="0">
                    <a:pos x="334" y="26"/>
                  </a:cxn>
                  <a:cxn ang="0">
                    <a:pos x="352" y="26"/>
                  </a:cxn>
                  <a:cxn ang="0">
                    <a:pos x="361" y="26"/>
                  </a:cxn>
                  <a:cxn ang="0">
                    <a:pos x="378" y="8"/>
                  </a:cxn>
                  <a:cxn ang="0">
                    <a:pos x="396" y="26"/>
                  </a:cxn>
                  <a:cxn ang="0">
                    <a:pos x="405" y="35"/>
                  </a:cxn>
                  <a:cxn ang="0">
                    <a:pos x="405" y="53"/>
                  </a:cxn>
                  <a:cxn ang="0">
                    <a:pos x="422" y="79"/>
                  </a:cxn>
                  <a:cxn ang="0">
                    <a:pos x="449" y="97"/>
                  </a:cxn>
                  <a:cxn ang="0">
                    <a:pos x="414" y="141"/>
                  </a:cxn>
                  <a:cxn ang="0">
                    <a:pos x="405" y="159"/>
                  </a:cxn>
                  <a:cxn ang="0">
                    <a:pos x="387" y="168"/>
                  </a:cxn>
                  <a:cxn ang="0">
                    <a:pos x="370" y="176"/>
                  </a:cxn>
                  <a:cxn ang="0">
                    <a:pos x="352" y="194"/>
                  </a:cxn>
                  <a:cxn ang="0">
                    <a:pos x="290" y="194"/>
                  </a:cxn>
                  <a:cxn ang="0">
                    <a:pos x="211" y="203"/>
                  </a:cxn>
                  <a:cxn ang="0">
                    <a:pos x="123" y="212"/>
                  </a:cxn>
                  <a:cxn ang="0">
                    <a:pos x="79" y="212"/>
                  </a:cxn>
                  <a:cxn ang="0">
                    <a:pos x="0" y="238"/>
                  </a:cxn>
                </a:cxnLst>
                <a:rect l="0" t="0" r="r" b="b"/>
                <a:pathLst>
                  <a:path w="449" h="238">
                    <a:moveTo>
                      <a:pt x="0" y="238"/>
                    </a:moveTo>
                    <a:lnTo>
                      <a:pt x="0" y="230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21"/>
                    </a:lnTo>
                    <a:lnTo>
                      <a:pt x="9" y="221"/>
                    </a:lnTo>
                    <a:lnTo>
                      <a:pt x="18" y="212"/>
                    </a:lnTo>
                    <a:lnTo>
                      <a:pt x="18" y="203"/>
                    </a:lnTo>
                    <a:lnTo>
                      <a:pt x="18" y="203"/>
                    </a:lnTo>
                    <a:lnTo>
                      <a:pt x="18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26" y="176"/>
                    </a:lnTo>
                    <a:lnTo>
                      <a:pt x="26" y="176"/>
                    </a:lnTo>
                    <a:lnTo>
                      <a:pt x="35" y="176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53" y="176"/>
                    </a:lnTo>
                    <a:lnTo>
                      <a:pt x="53" y="176"/>
                    </a:lnTo>
                    <a:lnTo>
                      <a:pt x="53" y="168"/>
                    </a:lnTo>
                    <a:lnTo>
                      <a:pt x="53" y="168"/>
                    </a:lnTo>
                    <a:lnTo>
                      <a:pt x="53" y="159"/>
                    </a:lnTo>
                    <a:lnTo>
                      <a:pt x="53" y="159"/>
                    </a:lnTo>
                    <a:lnTo>
                      <a:pt x="62" y="159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15"/>
                    </a:lnTo>
                    <a:lnTo>
                      <a:pt x="88" y="115"/>
                    </a:lnTo>
                    <a:lnTo>
                      <a:pt x="97" y="115"/>
                    </a:lnTo>
                    <a:lnTo>
                      <a:pt x="97" y="123"/>
                    </a:lnTo>
                    <a:lnTo>
                      <a:pt x="106" y="115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14" y="106"/>
                    </a:lnTo>
                    <a:lnTo>
                      <a:pt x="132" y="115"/>
                    </a:lnTo>
                    <a:lnTo>
                      <a:pt x="132" y="123"/>
                    </a:lnTo>
                    <a:lnTo>
                      <a:pt x="132" y="115"/>
                    </a:lnTo>
                    <a:lnTo>
                      <a:pt x="132" y="115"/>
                    </a:lnTo>
                    <a:lnTo>
                      <a:pt x="141" y="106"/>
                    </a:lnTo>
                    <a:lnTo>
                      <a:pt x="141" y="106"/>
                    </a:lnTo>
                    <a:lnTo>
                      <a:pt x="150" y="106"/>
                    </a:lnTo>
                    <a:lnTo>
                      <a:pt x="150" y="106"/>
                    </a:lnTo>
                    <a:lnTo>
                      <a:pt x="158" y="106"/>
                    </a:lnTo>
                    <a:lnTo>
                      <a:pt x="158" y="115"/>
                    </a:lnTo>
                    <a:lnTo>
                      <a:pt x="167" y="106"/>
                    </a:lnTo>
                    <a:lnTo>
                      <a:pt x="167" y="106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76" y="88"/>
                    </a:lnTo>
                    <a:lnTo>
                      <a:pt x="176" y="79"/>
                    </a:lnTo>
                    <a:lnTo>
                      <a:pt x="176" y="88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94" y="97"/>
                    </a:lnTo>
                    <a:lnTo>
                      <a:pt x="202" y="97"/>
                    </a:lnTo>
                    <a:lnTo>
                      <a:pt x="202" y="88"/>
                    </a:lnTo>
                    <a:lnTo>
                      <a:pt x="202" y="79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0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29" y="44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38" y="35"/>
                    </a:lnTo>
                    <a:lnTo>
                      <a:pt x="238" y="35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64" y="17"/>
                    </a:lnTo>
                    <a:lnTo>
                      <a:pt x="255" y="17"/>
                    </a:lnTo>
                    <a:lnTo>
                      <a:pt x="264" y="8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64" y="0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90" y="0"/>
                    </a:lnTo>
                    <a:lnTo>
                      <a:pt x="290" y="8"/>
                    </a:lnTo>
                    <a:lnTo>
                      <a:pt x="299" y="17"/>
                    </a:lnTo>
                    <a:lnTo>
                      <a:pt x="308" y="17"/>
                    </a:lnTo>
                    <a:lnTo>
                      <a:pt x="317" y="17"/>
                    </a:lnTo>
                    <a:lnTo>
                      <a:pt x="317" y="17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43" y="26"/>
                    </a:lnTo>
                    <a:lnTo>
                      <a:pt x="343" y="26"/>
                    </a:lnTo>
                    <a:lnTo>
                      <a:pt x="352" y="26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26"/>
                    </a:lnTo>
                    <a:lnTo>
                      <a:pt x="370" y="17"/>
                    </a:lnTo>
                    <a:lnTo>
                      <a:pt x="370" y="17"/>
                    </a:lnTo>
                    <a:lnTo>
                      <a:pt x="378" y="8"/>
                    </a:lnTo>
                    <a:lnTo>
                      <a:pt x="387" y="17"/>
                    </a:lnTo>
                    <a:lnTo>
                      <a:pt x="387" y="26"/>
                    </a:lnTo>
                    <a:lnTo>
                      <a:pt x="396" y="26"/>
                    </a:lnTo>
                    <a:lnTo>
                      <a:pt x="396" y="35"/>
                    </a:lnTo>
                    <a:lnTo>
                      <a:pt x="405" y="35"/>
                    </a:lnTo>
                    <a:lnTo>
                      <a:pt x="405" y="35"/>
                    </a:lnTo>
                    <a:lnTo>
                      <a:pt x="405" y="44"/>
                    </a:lnTo>
                    <a:lnTo>
                      <a:pt x="405" y="44"/>
                    </a:lnTo>
                    <a:lnTo>
                      <a:pt x="405" y="53"/>
                    </a:lnTo>
                    <a:lnTo>
                      <a:pt x="414" y="70"/>
                    </a:lnTo>
                    <a:lnTo>
                      <a:pt x="414" y="70"/>
                    </a:lnTo>
                    <a:lnTo>
                      <a:pt x="422" y="79"/>
                    </a:lnTo>
                    <a:lnTo>
                      <a:pt x="431" y="88"/>
                    </a:lnTo>
                    <a:lnTo>
                      <a:pt x="440" y="97"/>
                    </a:lnTo>
                    <a:lnTo>
                      <a:pt x="449" y="97"/>
                    </a:lnTo>
                    <a:lnTo>
                      <a:pt x="431" y="123"/>
                    </a:lnTo>
                    <a:lnTo>
                      <a:pt x="414" y="132"/>
                    </a:lnTo>
                    <a:lnTo>
                      <a:pt x="414" y="141"/>
                    </a:lnTo>
                    <a:lnTo>
                      <a:pt x="414" y="150"/>
                    </a:lnTo>
                    <a:lnTo>
                      <a:pt x="405" y="150"/>
                    </a:lnTo>
                    <a:lnTo>
                      <a:pt x="405" y="159"/>
                    </a:lnTo>
                    <a:lnTo>
                      <a:pt x="396" y="159"/>
                    </a:lnTo>
                    <a:lnTo>
                      <a:pt x="396" y="159"/>
                    </a:lnTo>
                    <a:lnTo>
                      <a:pt x="387" y="168"/>
                    </a:lnTo>
                    <a:lnTo>
                      <a:pt x="387" y="168"/>
                    </a:lnTo>
                    <a:lnTo>
                      <a:pt x="378" y="176"/>
                    </a:lnTo>
                    <a:lnTo>
                      <a:pt x="370" y="176"/>
                    </a:lnTo>
                    <a:lnTo>
                      <a:pt x="370" y="185"/>
                    </a:lnTo>
                    <a:lnTo>
                      <a:pt x="352" y="185"/>
                    </a:lnTo>
                    <a:lnTo>
                      <a:pt x="352" y="194"/>
                    </a:lnTo>
                    <a:lnTo>
                      <a:pt x="326" y="194"/>
                    </a:lnTo>
                    <a:lnTo>
                      <a:pt x="308" y="194"/>
                    </a:lnTo>
                    <a:lnTo>
                      <a:pt x="290" y="194"/>
                    </a:lnTo>
                    <a:lnTo>
                      <a:pt x="255" y="194"/>
                    </a:lnTo>
                    <a:lnTo>
                      <a:pt x="246" y="203"/>
                    </a:lnTo>
                    <a:lnTo>
                      <a:pt x="211" y="203"/>
                    </a:lnTo>
                    <a:lnTo>
                      <a:pt x="185" y="203"/>
                    </a:lnTo>
                    <a:lnTo>
                      <a:pt x="150" y="212"/>
                    </a:lnTo>
                    <a:lnTo>
                      <a:pt x="123" y="212"/>
                    </a:lnTo>
                    <a:lnTo>
                      <a:pt x="97" y="212"/>
                    </a:lnTo>
                    <a:lnTo>
                      <a:pt x="88" y="212"/>
                    </a:lnTo>
                    <a:lnTo>
                      <a:pt x="79" y="212"/>
                    </a:lnTo>
                    <a:lnTo>
                      <a:pt x="88" y="221"/>
                    </a:lnTo>
                    <a:lnTo>
                      <a:pt x="88" y="230"/>
                    </a:lnTo>
                    <a:lnTo>
                      <a:pt x="0" y="23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5" name="Freeform 132"/>
              <p:cNvSpPr/>
              <p:nvPr/>
            </p:nvSpPr>
            <p:spPr bwMode="auto">
              <a:xfrm>
                <a:off x="3609676" y="2781745"/>
                <a:ext cx="602393" cy="319308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9" y="221"/>
                  </a:cxn>
                  <a:cxn ang="0">
                    <a:pos x="18" y="203"/>
                  </a:cxn>
                  <a:cxn ang="0">
                    <a:pos x="9" y="185"/>
                  </a:cxn>
                  <a:cxn ang="0">
                    <a:pos x="26" y="176"/>
                  </a:cxn>
                  <a:cxn ang="0">
                    <a:pos x="44" y="185"/>
                  </a:cxn>
                  <a:cxn ang="0">
                    <a:pos x="53" y="176"/>
                  </a:cxn>
                  <a:cxn ang="0">
                    <a:pos x="53" y="159"/>
                  </a:cxn>
                  <a:cxn ang="0">
                    <a:pos x="70" y="150"/>
                  </a:cxn>
                  <a:cxn ang="0">
                    <a:pos x="70" y="132"/>
                  </a:cxn>
                  <a:cxn ang="0">
                    <a:pos x="79" y="123"/>
                  </a:cxn>
                  <a:cxn ang="0">
                    <a:pos x="79" y="115"/>
                  </a:cxn>
                  <a:cxn ang="0">
                    <a:pos x="97" y="123"/>
                  </a:cxn>
                  <a:cxn ang="0">
                    <a:pos x="106" y="115"/>
                  </a:cxn>
                  <a:cxn ang="0">
                    <a:pos x="132" y="123"/>
                  </a:cxn>
                  <a:cxn ang="0">
                    <a:pos x="141" y="106"/>
                  </a:cxn>
                  <a:cxn ang="0">
                    <a:pos x="150" y="106"/>
                  </a:cxn>
                  <a:cxn ang="0">
                    <a:pos x="167" y="106"/>
                  </a:cxn>
                  <a:cxn ang="0">
                    <a:pos x="167" y="88"/>
                  </a:cxn>
                  <a:cxn ang="0">
                    <a:pos x="176" y="88"/>
                  </a:cxn>
                  <a:cxn ang="0">
                    <a:pos x="194" y="97"/>
                  </a:cxn>
                  <a:cxn ang="0">
                    <a:pos x="202" y="79"/>
                  </a:cxn>
                  <a:cxn ang="0">
                    <a:pos x="220" y="70"/>
                  </a:cxn>
                  <a:cxn ang="0">
                    <a:pos x="229" y="53"/>
                  </a:cxn>
                  <a:cxn ang="0">
                    <a:pos x="229" y="35"/>
                  </a:cxn>
                  <a:cxn ang="0">
                    <a:pos x="238" y="35"/>
                  </a:cxn>
                  <a:cxn ang="0">
                    <a:pos x="264" y="17"/>
                  </a:cxn>
                  <a:cxn ang="0">
                    <a:pos x="255" y="0"/>
                  </a:cxn>
                  <a:cxn ang="0">
                    <a:pos x="273" y="0"/>
                  </a:cxn>
                  <a:cxn ang="0">
                    <a:pos x="290" y="8"/>
                  </a:cxn>
                  <a:cxn ang="0">
                    <a:pos x="317" y="17"/>
                  </a:cxn>
                  <a:cxn ang="0">
                    <a:pos x="334" y="26"/>
                  </a:cxn>
                  <a:cxn ang="0">
                    <a:pos x="352" y="26"/>
                  </a:cxn>
                  <a:cxn ang="0">
                    <a:pos x="361" y="26"/>
                  </a:cxn>
                  <a:cxn ang="0">
                    <a:pos x="378" y="8"/>
                  </a:cxn>
                  <a:cxn ang="0">
                    <a:pos x="396" y="26"/>
                  </a:cxn>
                  <a:cxn ang="0">
                    <a:pos x="405" y="35"/>
                  </a:cxn>
                  <a:cxn ang="0">
                    <a:pos x="405" y="53"/>
                  </a:cxn>
                  <a:cxn ang="0">
                    <a:pos x="422" y="79"/>
                  </a:cxn>
                  <a:cxn ang="0">
                    <a:pos x="449" y="97"/>
                  </a:cxn>
                  <a:cxn ang="0">
                    <a:pos x="414" y="141"/>
                  </a:cxn>
                  <a:cxn ang="0">
                    <a:pos x="405" y="159"/>
                  </a:cxn>
                  <a:cxn ang="0">
                    <a:pos x="387" y="168"/>
                  </a:cxn>
                  <a:cxn ang="0">
                    <a:pos x="370" y="176"/>
                  </a:cxn>
                  <a:cxn ang="0">
                    <a:pos x="352" y="194"/>
                  </a:cxn>
                  <a:cxn ang="0">
                    <a:pos x="290" y="194"/>
                  </a:cxn>
                  <a:cxn ang="0">
                    <a:pos x="211" y="203"/>
                  </a:cxn>
                  <a:cxn ang="0">
                    <a:pos x="123" y="212"/>
                  </a:cxn>
                  <a:cxn ang="0">
                    <a:pos x="79" y="212"/>
                  </a:cxn>
                  <a:cxn ang="0">
                    <a:pos x="0" y="238"/>
                  </a:cxn>
                </a:cxnLst>
                <a:rect l="0" t="0" r="r" b="b"/>
                <a:pathLst>
                  <a:path w="449" h="238">
                    <a:moveTo>
                      <a:pt x="0" y="238"/>
                    </a:moveTo>
                    <a:lnTo>
                      <a:pt x="0" y="230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21"/>
                    </a:lnTo>
                    <a:lnTo>
                      <a:pt x="9" y="221"/>
                    </a:lnTo>
                    <a:lnTo>
                      <a:pt x="18" y="212"/>
                    </a:lnTo>
                    <a:lnTo>
                      <a:pt x="18" y="203"/>
                    </a:lnTo>
                    <a:lnTo>
                      <a:pt x="18" y="203"/>
                    </a:lnTo>
                    <a:lnTo>
                      <a:pt x="18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26" y="176"/>
                    </a:lnTo>
                    <a:lnTo>
                      <a:pt x="26" y="176"/>
                    </a:lnTo>
                    <a:lnTo>
                      <a:pt x="35" y="176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53" y="176"/>
                    </a:lnTo>
                    <a:lnTo>
                      <a:pt x="53" y="176"/>
                    </a:lnTo>
                    <a:lnTo>
                      <a:pt x="53" y="168"/>
                    </a:lnTo>
                    <a:lnTo>
                      <a:pt x="53" y="168"/>
                    </a:lnTo>
                    <a:lnTo>
                      <a:pt x="53" y="159"/>
                    </a:lnTo>
                    <a:lnTo>
                      <a:pt x="53" y="159"/>
                    </a:lnTo>
                    <a:lnTo>
                      <a:pt x="62" y="159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15"/>
                    </a:lnTo>
                    <a:lnTo>
                      <a:pt x="88" y="115"/>
                    </a:lnTo>
                    <a:lnTo>
                      <a:pt x="97" y="115"/>
                    </a:lnTo>
                    <a:lnTo>
                      <a:pt x="97" y="123"/>
                    </a:lnTo>
                    <a:lnTo>
                      <a:pt x="106" y="115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14" y="106"/>
                    </a:lnTo>
                    <a:lnTo>
                      <a:pt x="132" y="115"/>
                    </a:lnTo>
                    <a:lnTo>
                      <a:pt x="132" y="123"/>
                    </a:lnTo>
                    <a:lnTo>
                      <a:pt x="132" y="115"/>
                    </a:lnTo>
                    <a:lnTo>
                      <a:pt x="132" y="115"/>
                    </a:lnTo>
                    <a:lnTo>
                      <a:pt x="141" y="106"/>
                    </a:lnTo>
                    <a:lnTo>
                      <a:pt x="141" y="106"/>
                    </a:lnTo>
                    <a:lnTo>
                      <a:pt x="150" y="106"/>
                    </a:lnTo>
                    <a:lnTo>
                      <a:pt x="150" y="106"/>
                    </a:lnTo>
                    <a:lnTo>
                      <a:pt x="158" y="106"/>
                    </a:lnTo>
                    <a:lnTo>
                      <a:pt x="158" y="115"/>
                    </a:lnTo>
                    <a:lnTo>
                      <a:pt x="167" y="106"/>
                    </a:lnTo>
                    <a:lnTo>
                      <a:pt x="167" y="106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76" y="88"/>
                    </a:lnTo>
                    <a:lnTo>
                      <a:pt x="176" y="79"/>
                    </a:lnTo>
                    <a:lnTo>
                      <a:pt x="176" y="88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94" y="97"/>
                    </a:lnTo>
                    <a:lnTo>
                      <a:pt x="202" y="97"/>
                    </a:lnTo>
                    <a:lnTo>
                      <a:pt x="202" y="88"/>
                    </a:lnTo>
                    <a:lnTo>
                      <a:pt x="202" y="79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0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29" y="44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38" y="35"/>
                    </a:lnTo>
                    <a:lnTo>
                      <a:pt x="238" y="35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64" y="17"/>
                    </a:lnTo>
                    <a:lnTo>
                      <a:pt x="255" y="17"/>
                    </a:lnTo>
                    <a:lnTo>
                      <a:pt x="264" y="8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64" y="0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90" y="0"/>
                    </a:lnTo>
                    <a:lnTo>
                      <a:pt x="290" y="8"/>
                    </a:lnTo>
                    <a:lnTo>
                      <a:pt x="299" y="17"/>
                    </a:lnTo>
                    <a:lnTo>
                      <a:pt x="308" y="17"/>
                    </a:lnTo>
                    <a:lnTo>
                      <a:pt x="317" y="17"/>
                    </a:lnTo>
                    <a:lnTo>
                      <a:pt x="317" y="17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43" y="26"/>
                    </a:lnTo>
                    <a:lnTo>
                      <a:pt x="343" y="26"/>
                    </a:lnTo>
                    <a:lnTo>
                      <a:pt x="352" y="26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26"/>
                    </a:lnTo>
                    <a:lnTo>
                      <a:pt x="370" y="17"/>
                    </a:lnTo>
                    <a:lnTo>
                      <a:pt x="370" y="17"/>
                    </a:lnTo>
                    <a:lnTo>
                      <a:pt x="378" y="8"/>
                    </a:lnTo>
                    <a:lnTo>
                      <a:pt x="387" y="17"/>
                    </a:lnTo>
                    <a:lnTo>
                      <a:pt x="387" y="26"/>
                    </a:lnTo>
                    <a:lnTo>
                      <a:pt x="396" y="26"/>
                    </a:lnTo>
                    <a:lnTo>
                      <a:pt x="396" y="35"/>
                    </a:lnTo>
                    <a:lnTo>
                      <a:pt x="405" y="35"/>
                    </a:lnTo>
                    <a:lnTo>
                      <a:pt x="405" y="35"/>
                    </a:lnTo>
                    <a:lnTo>
                      <a:pt x="405" y="44"/>
                    </a:lnTo>
                    <a:lnTo>
                      <a:pt x="405" y="44"/>
                    </a:lnTo>
                    <a:lnTo>
                      <a:pt x="405" y="53"/>
                    </a:lnTo>
                    <a:lnTo>
                      <a:pt x="414" y="70"/>
                    </a:lnTo>
                    <a:lnTo>
                      <a:pt x="414" y="70"/>
                    </a:lnTo>
                    <a:lnTo>
                      <a:pt x="422" y="79"/>
                    </a:lnTo>
                    <a:lnTo>
                      <a:pt x="431" y="88"/>
                    </a:lnTo>
                    <a:lnTo>
                      <a:pt x="440" y="97"/>
                    </a:lnTo>
                    <a:lnTo>
                      <a:pt x="449" y="97"/>
                    </a:lnTo>
                    <a:lnTo>
                      <a:pt x="431" y="123"/>
                    </a:lnTo>
                    <a:lnTo>
                      <a:pt x="414" y="132"/>
                    </a:lnTo>
                    <a:lnTo>
                      <a:pt x="414" y="141"/>
                    </a:lnTo>
                    <a:lnTo>
                      <a:pt x="414" y="150"/>
                    </a:lnTo>
                    <a:lnTo>
                      <a:pt x="405" y="150"/>
                    </a:lnTo>
                    <a:lnTo>
                      <a:pt x="405" y="159"/>
                    </a:lnTo>
                    <a:lnTo>
                      <a:pt x="396" y="159"/>
                    </a:lnTo>
                    <a:lnTo>
                      <a:pt x="396" y="159"/>
                    </a:lnTo>
                    <a:lnTo>
                      <a:pt x="387" y="168"/>
                    </a:lnTo>
                    <a:lnTo>
                      <a:pt x="387" y="168"/>
                    </a:lnTo>
                    <a:lnTo>
                      <a:pt x="378" y="176"/>
                    </a:lnTo>
                    <a:lnTo>
                      <a:pt x="370" y="176"/>
                    </a:lnTo>
                    <a:lnTo>
                      <a:pt x="370" y="185"/>
                    </a:lnTo>
                    <a:lnTo>
                      <a:pt x="352" y="185"/>
                    </a:lnTo>
                    <a:lnTo>
                      <a:pt x="352" y="194"/>
                    </a:lnTo>
                    <a:lnTo>
                      <a:pt x="326" y="194"/>
                    </a:lnTo>
                    <a:lnTo>
                      <a:pt x="308" y="194"/>
                    </a:lnTo>
                    <a:lnTo>
                      <a:pt x="290" y="194"/>
                    </a:lnTo>
                    <a:lnTo>
                      <a:pt x="255" y="194"/>
                    </a:lnTo>
                    <a:lnTo>
                      <a:pt x="246" y="203"/>
                    </a:lnTo>
                    <a:lnTo>
                      <a:pt x="211" y="203"/>
                    </a:lnTo>
                    <a:lnTo>
                      <a:pt x="185" y="203"/>
                    </a:lnTo>
                    <a:lnTo>
                      <a:pt x="150" y="212"/>
                    </a:lnTo>
                    <a:lnTo>
                      <a:pt x="123" y="212"/>
                    </a:lnTo>
                    <a:lnTo>
                      <a:pt x="97" y="212"/>
                    </a:lnTo>
                    <a:lnTo>
                      <a:pt x="88" y="212"/>
                    </a:lnTo>
                    <a:lnTo>
                      <a:pt x="79" y="212"/>
                    </a:lnTo>
                    <a:lnTo>
                      <a:pt x="88" y="221"/>
                    </a:lnTo>
                    <a:lnTo>
                      <a:pt x="88" y="230"/>
                    </a:lnTo>
                    <a:lnTo>
                      <a:pt x="0" y="23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6" name="Freeform 133"/>
              <p:cNvSpPr/>
              <p:nvPr/>
            </p:nvSpPr>
            <p:spPr bwMode="auto">
              <a:xfrm>
                <a:off x="2547104" y="2733446"/>
                <a:ext cx="625200" cy="332725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8" y="0"/>
                  </a:cxn>
                  <a:cxn ang="0">
                    <a:pos x="88" y="9"/>
                  </a:cxn>
                  <a:cxn ang="0">
                    <a:pos x="238" y="9"/>
                  </a:cxn>
                  <a:cxn ang="0">
                    <a:pos x="317" y="9"/>
                  </a:cxn>
                  <a:cxn ang="0">
                    <a:pos x="414" y="9"/>
                  </a:cxn>
                  <a:cxn ang="0">
                    <a:pos x="431" y="18"/>
                  </a:cxn>
                  <a:cxn ang="0">
                    <a:pos x="431" y="18"/>
                  </a:cxn>
                  <a:cxn ang="0">
                    <a:pos x="440" y="18"/>
                  </a:cxn>
                  <a:cxn ang="0">
                    <a:pos x="440" y="27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31" y="44"/>
                  </a:cxn>
                  <a:cxn ang="0">
                    <a:pos x="431" y="53"/>
                  </a:cxn>
                  <a:cxn ang="0">
                    <a:pos x="440" y="53"/>
                  </a:cxn>
                  <a:cxn ang="0">
                    <a:pos x="440" y="62"/>
                  </a:cxn>
                  <a:cxn ang="0">
                    <a:pos x="440" y="62"/>
                  </a:cxn>
                  <a:cxn ang="0">
                    <a:pos x="449" y="71"/>
                  </a:cxn>
                  <a:cxn ang="0">
                    <a:pos x="458" y="80"/>
                  </a:cxn>
                  <a:cxn ang="0">
                    <a:pos x="458" y="80"/>
                  </a:cxn>
                  <a:cxn ang="0">
                    <a:pos x="466" y="248"/>
                  </a:cxn>
                  <a:cxn ang="0">
                    <a:pos x="387" y="248"/>
                  </a:cxn>
                  <a:cxn ang="0">
                    <a:pos x="247" y="248"/>
                  </a:cxn>
                  <a:cxn ang="0">
                    <a:pos x="106" y="248"/>
                  </a:cxn>
                  <a:cxn ang="0">
                    <a:pos x="0" y="239"/>
                  </a:cxn>
                </a:cxnLst>
                <a:rect l="0" t="0" r="r" b="b"/>
                <a:pathLst>
                  <a:path w="466" h="248">
                    <a:moveTo>
                      <a:pt x="0" y="239"/>
                    </a:moveTo>
                    <a:lnTo>
                      <a:pt x="18" y="0"/>
                    </a:lnTo>
                    <a:lnTo>
                      <a:pt x="88" y="9"/>
                    </a:lnTo>
                    <a:lnTo>
                      <a:pt x="238" y="9"/>
                    </a:lnTo>
                    <a:lnTo>
                      <a:pt x="317" y="9"/>
                    </a:lnTo>
                    <a:lnTo>
                      <a:pt x="414" y="9"/>
                    </a:lnTo>
                    <a:lnTo>
                      <a:pt x="431" y="18"/>
                    </a:lnTo>
                    <a:lnTo>
                      <a:pt x="431" y="18"/>
                    </a:lnTo>
                    <a:lnTo>
                      <a:pt x="440" y="18"/>
                    </a:lnTo>
                    <a:lnTo>
                      <a:pt x="440" y="27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31" y="44"/>
                    </a:lnTo>
                    <a:lnTo>
                      <a:pt x="431" y="53"/>
                    </a:lnTo>
                    <a:lnTo>
                      <a:pt x="440" y="5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49" y="71"/>
                    </a:lnTo>
                    <a:lnTo>
                      <a:pt x="458" y="80"/>
                    </a:lnTo>
                    <a:lnTo>
                      <a:pt x="458" y="80"/>
                    </a:lnTo>
                    <a:lnTo>
                      <a:pt x="466" y="248"/>
                    </a:lnTo>
                    <a:lnTo>
                      <a:pt x="387" y="248"/>
                    </a:lnTo>
                    <a:lnTo>
                      <a:pt x="247" y="248"/>
                    </a:lnTo>
                    <a:lnTo>
                      <a:pt x="106" y="248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7" name="Freeform 134"/>
              <p:cNvSpPr/>
              <p:nvPr/>
            </p:nvSpPr>
            <p:spPr bwMode="auto">
              <a:xfrm>
                <a:off x="2547104" y="2733446"/>
                <a:ext cx="625200" cy="332725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8" y="0"/>
                  </a:cxn>
                  <a:cxn ang="0">
                    <a:pos x="88" y="9"/>
                  </a:cxn>
                  <a:cxn ang="0">
                    <a:pos x="238" y="9"/>
                  </a:cxn>
                  <a:cxn ang="0">
                    <a:pos x="317" y="9"/>
                  </a:cxn>
                  <a:cxn ang="0">
                    <a:pos x="414" y="9"/>
                  </a:cxn>
                  <a:cxn ang="0">
                    <a:pos x="431" y="18"/>
                  </a:cxn>
                  <a:cxn ang="0">
                    <a:pos x="431" y="18"/>
                  </a:cxn>
                  <a:cxn ang="0">
                    <a:pos x="440" y="18"/>
                  </a:cxn>
                  <a:cxn ang="0">
                    <a:pos x="440" y="27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31" y="44"/>
                  </a:cxn>
                  <a:cxn ang="0">
                    <a:pos x="431" y="53"/>
                  </a:cxn>
                  <a:cxn ang="0">
                    <a:pos x="440" y="53"/>
                  </a:cxn>
                  <a:cxn ang="0">
                    <a:pos x="440" y="62"/>
                  </a:cxn>
                  <a:cxn ang="0">
                    <a:pos x="440" y="62"/>
                  </a:cxn>
                  <a:cxn ang="0">
                    <a:pos x="449" y="71"/>
                  </a:cxn>
                  <a:cxn ang="0">
                    <a:pos x="458" y="80"/>
                  </a:cxn>
                  <a:cxn ang="0">
                    <a:pos x="458" y="80"/>
                  </a:cxn>
                  <a:cxn ang="0">
                    <a:pos x="466" y="248"/>
                  </a:cxn>
                  <a:cxn ang="0">
                    <a:pos x="387" y="248"/>
                  </a:cxn>
                  <a:cxn ang="0">
                    <a:pos x="247" y="248"/>
                  </a:cxn>
                  <a:cxn ang="0">
                    <a:pos x="106" y="248"/>
                  </a:cxn>
                  <a:cxn ang="0">
                    <a:pos x="0" y="239"/>
                  </a:cxn>
                </a:cxnLst>
                <a:rect l="0" t="0" r="r" b="b"/>
                <a:pathLst>
                  <a:path w="466" h="248">
                    <a:moveTo>
                      <a:pt x="0" y="239"/>
                    </a:moveTo>
                    <a:lnTo>
                      <a:pt x="18" y="0"/>
                    </a:lnTo>
                    <a:lnTo>
                      <a:pt x="88" y="9"/>
                    </a:lnTo>
                    <a:lnTo>
                      <a:pt x="238" y="9"/>
                    </a:lnTo>
                    <a:lnTo>
                      <a:pt x="317" y="9"/>
                    </a:lnTo>
                    <a:lnTo>
                      <a:pt x="414" y="9"/>
                    </a:lnTo>
                    <a:lnTo>
                      <a:pt x="431" y="18"/>
                    </a:lnTo>
                    <a:lnTo>
                      <a:pt x="431" y="18"/>
                    </a:lnTo>
                    <a:lnTo>
                      <a:pt x="440" y="18"/>
                    </a:lnTo>
                    <a:lnTo>
                      <a:pt x="440" y="27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31" y="44"/>
                    </a:lnTo>
                    <a:lnTo>
                      <a:pt x="431" y="53"/>
                    </a:lnTo>
                    <a:lnTo>
                      <a:pt x="440" y="5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49" y="71"/>
                    </a:lnTo>
                    <a:lnTo>
                      <a:pt x="458" y="80"/>
                    </a:lnTo>
                    <a:lnTo>
                      <a:pt x="458" y="80"/>
                    </a:lnTo>
                    <a:lnTo>
                      <a:pt x="466" y="248"/>
                    </a:lnTo>
                    <a:lnTo>
                      <a:pt x="387" y="248"/>
                    </a:lnTo>
                    <a:lnTo>
                      <a:pt x="247" y="248"/>
                    </a:lnTo>
                    <a:lnTo>
                      <a:pt x="106" y="248"/>
                    </a:lnTo>
                    <a:lnTo>
                      <a:pt x="0" y="23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8" name="Freeform 137"/>
              <p:cNvSpPr/>
              <p:nvPr/>
            </p:nvSpPr>
            <p:spPr bwMode="auto">
              <a:xfrm>
                <a:off x="3703590" y="2495978"/>
                <a:ext cx="260277" cy="450788"/>
              </a:xfrm>
              <a:custGeom>
                <a:avLst/>
                <a:gdLst/>
                <a:ahLst/>
                <a:cxnLst>
                  <a:cxn ang="0">
                    <a:pos x="0" y="336"/>
                  </a:cxn>
                  <a:cxn ang="0">
                    <a:pos x="0" y="319"/>
                  </a:cxn>
                  <a:cxn ang="0">
                    <a:pos x="9" y="310"/>
                  </a:cxn>
                  <a:cxn ang="0">
                    <a:pos x="9" y="301"/>
                  </a:cxn>
                  <a:cxn ang="0">
                    <a:pos x="18" y="292"/>
                  </a:cxn>
                  <a:cxn ang="0">
                    <a:pos x="18" y="275"/>
                  </a:cxn>
                  <a:cxn ang="0">
                    <a:pos x="27" y="266"/>
                  </a:cxn>
                  <a:cxn ang="0">
                    <a:pos x="27" y="248"/>
                  </a:cxn>
                  <a:cxn ang="0">
                    <a:pos x="27" y="239"/>
                  </a:cxn>
                  <a:cxn ang="0">
                    <a:pos x="18" y="230"/>
                  </a:cxn>
                  <a:cxn ang="0">
                    <a:pos x="18" y="213"/>
                  </a:cxn>
                  <a:cxn ang="0">
                    <a:pos x="9" y="27"/>
                  </a:cxn>
                  <a:cxn ang="0">
                    <a:pos x="9" y="27"/>
                  </a:cxn>
                  <a:cxn ang="0">
                    <a:pos x="27" y="27"/>
                  </a:cxn>
                  <a:cxn ang="0">
                    <a:pos x="44" y="18"/>
                  </a:cxn>
                  <a:cxn ang="0">
                    <a:pos x="80" y="9"/>
                  </a:cxn>
                  <a:cxn ang="0">
                    <a:pos x="168" y="9"/>
                  </a:cxn>
                  <a:cxn ang="0">
                    <a:pos x="185" y="213"/>
                  </a:cxn>
                  <a:cxn ang="0">
                    <a:pos x="194" y="221"/>
                  </a:cxn>
                  <a:cxn ang="0">
                    <a:pos x="194" y="230"/>
                  </a:cxn>
                  <a:cxn ang="0">
                    <a:pos x="185" y="239"/>
                  </a:cxn>
                  <a:cxn ang="0">
                    <a:pos x="168" y="248"/>
                  </a:cxn>
                  <a:cxn ang="0">
                    <a:pos x="159" y="248"/>
                  </a:cxn>
                  <a:cxn ang="0">
                    <a:pos x="159" y="257"/>
                  </a:cxn>
                  <a:cxn ang="0">
                    <a:pos x="150" y="266"/>
                  </a:cxn>
                  <a:cxn ang="0">
                    <a:pos x="150" y="283"/>
                  </a:cxn>
                  <a:cxn ang="0">
                    <a:pos x="132" y="283"/>
                  </a:cxn>
                  <a:cxn ang="0">
                    <a:pos x="132" y="301"/>
                  </a:cxn>
                  <a:cxn ang="0">
                    <a:pos x="124" y="310"/>
                  </a:cxn>
                  <a:cxn ang="0">
                    <a:pos x="115" y="310"/>
                  </a:cxn>
                  <a:cxn ang="0">
                    <a:pos x="106" y="292"/>
                  </a:cxn>
                  <a:cxn ang="0">
                    <a:pos x="97" y="301"/>
                  </a:cxn>
                  <a:cxn ang="0">
                    <a:pos x="97" y="319"/>
                  </a:cxn>
                  <a:cxn ang="0">
                    <a:pos x="88" y="328"/>
                  </a:cxn>
                  <a:cxn ang="0">
                    <a:pos x="80" y="319"/>
                  </a:cxn>
                  <a:cxn ang="0">
                    <a:pos x="71" y="319"/>
                  </a:cxn>
                  <a:cxn ang="0">
                    <a:pos x="62" y="328"/>
                  </a:cxn>
                  <a:cxn ang="0">
                    <a:pos x="62" y="336"/>
                  </a:cxn>
                  <a:cxn ang="0">
                    <a:pos x="44" y="319"/>
                  </a:cxn>
                  <a:cxn ang="0">
                    <a:pos x="27" y="328"/>
                  </a:cxn>
                  <a:cxn ang="0">
                    <a:pos x="27" y="336"/>
                  </a:cxn>
                  <a:cxn ang="0">
                    <a:pos x="18" y="328"/>
                  </a:cxn>
                  <a:cxn ang="0">
                    <a:pos x="9" y="336"/>
                  </a:cxn>
                  <a:cxn ang="0">
                    <a:pos x="9" y="336"/>
                  </a:cxn>
                </a:cxnLst>
                <a:rect l="0" t="0" r="r" b="b"/>
                <a:pathLst>
                  <a:path w="194" h="336">
                    <a:moveTo>
                      <a:pt x="9" y="336"/>
                    </a:move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9" y="319"/>
                    </a:lnTo>
                    <a:lnTo>
                      <a:pt x="9" y="310"/>
                    </a:lnTo>
                    <a:lnTo>
                      <a:pt x="9" y="310"/>
                    </a:lnTo>
                    <a:lnTo>
                      <a:pt x="9" y="301"/>
                    </a:lnTo>
                    <a:lnTo>
                      <a:pt x="9" y="292"/>
                    </a:lnTo>
                    <a:lnTo>
                      <a:pt x="18" y="292"/>
                    </a:lnTo>
                    <a:lnTo>
                      <a:pt x="18" y="283"/>
                    </a:lnTo>
                    <a:lnTo>
                      <a:pt x="18" y="275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18" y="230"/>
                    </a:lnTo>
                    <a:lnTo>
                      <a:pt x="18" y="230"/>
                    </a:lnTo>
                    <a:lnTo>
                      <a:pt x="18" y="221"/>
                    </a:lnTo>
                    <a:lnTo>
                      <a:pt x="18" y="213"/>
                    </a:lnTo>
                    <a:lnTo>
                      <a:pt x="27" y="213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27" y="27"/>
                    </a:lnTo>
                    <a:lnTo>
                      <a:pt x="36" y="27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80" y="9"/>
                    </a:lnTo>
                    <a:lnTo>
                      <a:pt x="159" y="0"/>
                    </a:lnTo>
                    <a:lnTo>
                      <a:pt x="168" y="9"/>
                    </a:lnTo>
                    <a:lnTo>
                      <a:pt x="176" y="80"/>
                    </a:lnTo>
                    <a:lnTo>
                      <a:pt x="185" y="213"/>
                    </a:lnTo>
                    <a:lnTo>
                      <a:pt x="185" y="213"/>
                    </a:lnTo>
                    <a:lnTo>
                      <a:pt x="194" y="221"/>
                    </a:lnTo>
                    <a:lnTo>
                      <a:pt x="185" y="230"/>
                    </a:lnTo>
                    <a:lnTo>
                      <a:pt x="194" y="230"/>
                    </a:lnTo>
                    <a:lnTo>
                      <a:pt x="194" y="239"/>
                    </a:lnTo>
                    <a:lnTo>
                      <a:pt x="185" y="239"/>
                    </a:lnTo>
                    <a:lnTo>
                      <a:pt x="168" y="248"/>
                    </a:lnTo>
                    <a:lnTo>
                      <a:pt x="168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57"/>
                    </a:lnTo>
                    <a:lnTo>
                      <a:pt x="159" y="266"/>
                    </a:lnTo>
                    <a:lnTo>
                      <a:pt x="150" y="266"/>
                    </a:lnTo>
                    <a:lnTo>
                      <a:pt x="150" y="275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32" y="283"/>
                    </a:lnTo>
                    <a:lnTo>
                      <a:pt x="132" y="292"/>
                    </a:lnTo>
                    <a:lnTo>
                      <a:pt x="132" y="301"/>
                    </a:lnTo>
                    <a:lnTo>
                      <a:pt x="132" y="310"/>
                    </a:lnTo>
                    <a:lnTo>
                      <a:pt x="124" y="310"/>
                    </a:lnTo>
                    <a:lnTo>
                      <a:pt x="115" y="310"/>
                    </a:lnTo>
                    <a:lnTo>
                      <a:pt x="115" y="310"/>
                    </a:lnTo>
                    <a:lnTo>
                      <a:pt x="106" y="301"/>
                    </a:lnTo>
                    <a:lnTo>
                      <a:pt x="106" y="292"/>
                    </a:lnTo>
                    <a:lnTo>
                      <a:pt x="106" y="301"/>
                    </a:lnTo>
                    <a:lnTo>
                      <a:pt x="97" y="301"/>
                    </a:lnTo>
                    <a:lnTo>
                      <a:pt x="97" y="310"/>
                    </a:lnTo>
                    <a:lnTo>
                      <a:pt x="97" y="319"/>
                    </a:lnTo>
                    <a:lnTo>
                      <a:pt x="97" y="319"/>
                    </a:lnTo>
                    <a:lnTo>
                      <a:pt x="88" y="328"/>
                    </a:lnTo>
                    <a:lnTo>
                      <a:pt x="88" y="319"/>
                    </a:lnTo>
                    <a:lnTo>
                      <a:pt x="80" y="319"/>
                    </a:lnTo>
                    <a:lnTo>
                      <a:pt x="80" y="319"/>
                    </a:lnTo>
                    <a:lnTo>
                      <a:pt x="71" y="319"/>
                    </a:lnTo>
                    <a:lnTo>
                      <a:pt x="71" y="319"/>
                    </a:lnTo>
                    <a:lnTo>
                      <a:pt x="62" y="328"/>
                    </a:lnTo>
                    <a:lnTo>
                      <a:pt x="62" y="328"/>
                    </a:lnTo>
                    <a:lnTo>
                      <a:pt x="62" y="336"/>
                    </a:lnTo>
                    <a:lnTo>
                      <a:pt x="62" y="328"/>
                    </a:lnTo>
                    <a:lnTo>
                      <a:pt x="44" y="319"/>
                    </a:lnTo>
                    <a:lnTo>
                      <a:pt x="36" y="328"/>
                    </a:lnTo>
                    <a:lnTo>
                      <a:pt x="27" y="328"/>
                    </a:lnTo>
                    <a:lnTo>
                      <a:pt x="36" y="328"/>
                    </a:lnTo>
                    <a:lnTo>
                      <a:pt x="27" y="336"/>
                    </a:lnTo>
                    <a:lnTo>
                      <a:pt x="27" y="328"/>
                    </a:lnTo>
                    <a:lnTo>
                      <a:pt x="18" y="328"/>
                    </a:lnTo>
                    <a:lnTo>
                      <a:pt x="9" y="328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9" y="3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9" name="Freeform 139"/>
              <p:cNvSpPr/>
              <p:nvPr/>
            </p:nvSpPr>
            <p:spPr bwMode="auto">
              <a:xfrm>
                <a:off x="3408431" y="2449020"/>
                <a:ext cx="331383" cy="593001"/>
              </a:xfrm>
              <a:custGeom>
                <a:avLst/>
                <a:gdLst/>
                <a:ahLst/>
                <a:cxnLst>
                  <a:cxn ang="0">
                    <a:pos x="9" y="177"/>
                  </a:cxn>
                  <a:cxn ang="0">
                    <a:pos x="18" y="159"/>
                  </a:cxn>
                  <a:cxn ang="0">
                    <a:pos x="27" y="142"/>
                  </a:cxn>
                  <a:cxn ang="0">
                    <a:pos x="18" y="115"/>
                  </a:cxn>
                  <a:cxn ang="0">
                    <a:pos x="44" y="97"/>
                  </a:cxn>
                  <a:cxn ang="0">
                    <a:pos x="62" y="80"/>
                  </a:cxn>
                  <a:cxn ang="0">
                    <a:pos x="71" y="44"/>
                  </a:cxn>
                  <a:cxn ang="0">
                    <a:pos x="62" y="35"/>
                  </a:cxn>
                  <a:cxn ang="0">
                    <a:pos x="44" y="18"/>
                  </a:cxn>
                  <a:cxn ang="0">
                    <a:pos x="132" y="9"/>
                  </a:cxn>
                  <a:cxn ang="0">
                    <a:pos x="203" y="0"/>
                  </a:cxn>
                  <a:cxn ang="0">
                    <a:pos x="212" y="27"/>
                  </a:cxn>
                  <a:cxn ang="0">
                    <a:pos x="220" y="44"/>
                  </a:cxn>
                  <a:cxn ang="0">
                    <a:pos x="229" y="62"/>
                  </a:cxn>
                  <a:cxn ang="0">
                    <a:pos x="238" y="256"/>
                  </a:cxn>
                  <a:cxn ang="0">
                    <a:pos x="247" y="274"/>
                  </a:cxn>
                  <a:cxn ang="0">
                    <a:pos x="247" y="292"/>
                  </a:cxn>
                  <a:cxn ang="0">
                    <a:pos x="238" y="310"/>
                  </a:cxn>
                  <a:cxn ang="0">
                    <a:pos x="229" y="327"/>
                  </a:cxn>
                  <a:cxn ang="0">
                    <a:pos x="229" y="345"/>
                  </a:cxn>
                  <a:cxn ang="0">
                    <a:pos x="220" y="363"/>
                  </a:cxn>
                  <a:cxn ang="0">
                    <a:pos x="229" y="371"/>
                  </a:cxn>
                  <a:cxn ang="0">
                    <a:pos x="220" y="389"/>
                  </a:cxn>
                  <a:cxn ang="0">
                    <a:pos x="212" y="407"/>
                  </a:cxn>
                  <a:cxn ang="0">
                    <a:pos x="203" y="416"/>
                  </a:cxn>
                  <a:cxn ang="0">
                    <a:pos x="203" y="424"/>
                  </a:cxn>
                  <a:cxn ang="0">
                    <a:pos x="194" y="433"/>
                  </a:cxn>
                  <a:cxn ang="0">
                    <a:pos x="176" y="424"/>
                  </a:cxn>
                  <a:cxn ang="0">
                    <a:pos x="159" y="442"/>
                  </a:cxn>
                  <a:cxn ang="0">
                    <a:pos x="150" y="442"/>
                  </a:cxn>
                  <a:cxn ang="0">
                    <a:pos x="141" y="416"/>
                  </a:cxn>
                  <a:cxn ang="0">
                    <a:pos x="132" y="389"/>
                  </a:cxn>
                  <a:cxn ang="0">
                    <a:pos x="124" y="380"/>
                  </a:cxn>
                  <a:cxn ang="0">
                    <a:pos x="106" y="371"/>
                  </a:cxn>
                  <a:cxn ang="0">
                    <a:pos x="80" y="354"/>
                  </a:cxn>
                  <a:cxn ang="0">
                    <a:pos x="80" y="336"/>
                  </a:cxn>
                  <a:cxn ang="0">
                    <a:pos x="88" y="310"/>
                  </a:cxn>
                  <a:cxn ang="0">
                    <a:pos x="80" y="292"/>
                  </a:cxn>
                  <a:cxn ang="0">
                    <a:pos x="71" y="292"/>
                  </a:cxn>
                  <a:cxn ang="0">
                    <a:pos x="53" y="292"/>
                  </a:cxn>
                  <a:cxn ang="0">
                    <a:pos x="44" y="265"/>
                  </a:cxn>
                  <a:cxn ang="0">
                    <a:pos x="27" y="248"/>
                  </a:cxn>
                  <a:cxn ang="0">
                    <a:pos x="9" y="230"/>
                  </a:cxn>
                  <a:cxn ang="0">
                    <a:pos x="0" y="212"/>
                  </a:cxn>
                  <a:cxn ang="0">
                    <a:pos x="0" y="186"/>
                  </a:cxn>
                </a:cxnLst>
                <a:rect l="0" t="0" r="r" b="b"/>
                <a:pathLst>
                  <a:path w="247" h="442">
                    <a:moveTo>
                      <a:pt x="0" y="186"/>
                    </a:moveTo>
                    <a:lnTo>
                      <a:pt x="9" y="177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24"/>
                    </a:lnTo>
                    <a:lnTo>
                      <a:pt x="18" y="115"/>
                    </a:lnTo>
                    <a:lnTo>
                      <a:pt x="18" y="106"/>
                    </a:lnTo>
                    <a:lnTo>
                      <a:pt x="27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62" y="88"/>
                    </a:lnTo>
                    <a:lnTo>
                      <a:pt x="62" y="80"/>
                    </a:lnTo>
                    <a:lnTo>
                      <a:pt x="62" y="71"/>
                    </a:lnTo>
                    <a:lnTo>
                      <a:pt x="71" y="62"/>
                    </a:lnTo>
                    <a:lnTo>
                      <a:pt x="71" y="44"/>
                    </a:lnTo>
                    <a:lnTo>
                      <a:pt x="71" y="44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132" y="9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18"/>
                    </a:lnTo>
                    <a:lnTo>
                      <a:pt x="203" y="18"/>
                    </a:lnTo>
                    <a:lnTo>
                      <a:pt x="212" y="27"/>
                    </a:lnTo>
                    <a:lnTo>
                      <a:pt x="212" y="35"/>
                    </a:lnTo>
                    <a:lnTo>
                      <a:pt x="220" y="44"/>
                    </a:lnTo>
                    <a:lnTo>
                      <a:pt x="220" y="44"/>
                    </a:lnTo>
                    <a:lnTo>
                      <a:pt x="220" y="53"/>
                    </a:lnTo>
                    <a:lnTo>
                      <a:pt x="229" y="62"/>
                    </a:lnTo>
                    <a:lnTo>
                      <a:pt x="229" y="62"/>
                    </a:lnTo>
                    <a:lnTo>
                      <a:pt x="247" y="248"/>
                    </a:lnTo>
                    <a:lnTo>
                      <a:pt x="238" y="248"/>
                    </a:lnTo>
                    <a:lnTo>
                      <a:pt x="238" y="256"/>
                    </a:lnTo>
                    <a:lnTo>
                      <a:pt x="238" y="265"/>
                    </a:lnTo>
                    <a:lnTo>
                      <a:pt x="238" y="265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38" y="318"/>
                    </a:lnTo>
                    <a:lnTo>
                      <a:pt x="238" y="327"/>
                    </a:lnTo>
                    <a:lnTo>
                      <a:pt x="229" y="327"/>
                    </a:lnTo>
                    <a:lnTo>
                      <a:pt x="229" y="336"/>
                    </a:lnTo>
                    <a:lnTo>
                      <a:pt x="229" y="345"/>
                    </a:lnTo>
                    <a:lnTo>
                      <a:pt x="229" y="345"/>
                    </a:lnTo>
                    <a:lnTo>
                      <a:pt x="229" y="354"/>
                    </a:lnTo>
                    <a:lnTo>
                      <a:pt x="220" y="354"/>
                    </a:lnTo>
                    <a:lnTo>
                      <a:pt x="220" y="363"/>
                    </a:lnTo>
                    <a:lnTo>
                      <a:pt x="220" y="371"/>
                    </a:lnTo>
                    <a:lnTo>
                      <a:pt x="229" y="371"/>
                    </a:lnTo>
                    <a:lnTo>
                      <a:pt x="229" y="371"/>
                    </a:lnTo>
                    <a:lnTo>
                      <a:pt x="220" y="380"/>
                    </a:lnTo>
                    <a:lnTo>
                      <a:pt x="220" y="380"/>
                    </a:lnTo>
                    <a:lnTo>
                      <a:pt x="220" y="389"/>
                    </a:lnTo>
                    <a:lnTo>
                      <a:pt x="220" y="398"/>
                    </a:lnTo>
                    <a:lnTo>
                      <a:pt x="220" y="398"/>
                    </a:lnTo>
                    <a:lnTo>
                      <a:pt x="212" y="407"/>
                    </a:lnTo>
                    <a:lnTo>
                      <a:pt x="203" y="407"/>
                    </a:lnTo>
                    <a:lnTo>
                      <a:pt x="203" y="407"/>
                    </a:lnTo>
                    <a:lnTo>
                      <a:pt x="203" y="416"/>
                    </a:lnTo>
                    <a:lnTo>
                      <a:pt x="203" y="416"/>
                    </a:lnTo>
                    <a:lnTo>
                      <a:pt x="203" y="424"/>
                    </a:lnTo>
                    <a:lnTo>
                      <a:pt x="203" y="424"/>
                    </a:lnTo>
                    <a:lnTo>
                      <a:pt x="203" y="433"/>
                    </a:lnTo>
                    <a:lnTo>
                      <a:pt x="194" y="433"/>
                    </a:lnTo>
                    <a:lnTo>
                      <a:pt x="194" y="433"/>
                    </a:lnTo>
                    <a:lnTo>
                      <a:pt x="185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68" y="424"/>
                    </a:lnTo>
                    <a:lnTo>
                      <a:pt x="159" y="433"/>
                    </a:lnTo>
                    <a:lnTo>
                      <a:pt x="159" y="442"/>
                    </a:lnTo>
                    <a:lnTo>
                      <a:pt x="168" y="442"/>
                    </a:lnTo>
                    <a:lnTo>
                      <a:pt x="159" y="442"/>
                    </a:lnTo>
                    <a:lnTo>
                      <a:pt x="150" y="442"/>
                    </a:lnTo>
                    <a:lnTo>
                      <a:pt x="141" y="433"/>
                    </a:lnTo>
                    <a:lnTo>
                      <a:pt x="141" y="424"/>
                    </a:lnTo>
                    <a:lnTo>
                      <a:pt x="141" y="416"/>
                    </a:lnTo>
                    <a:lnTo>
                      <a:pt x="141" y="416"/>
                    </a:lnTo>
                    <a:lnTo>
                      <a:pt x="132" y="398"/>
                    </a:lnTo>
                    <a:lnTo>
                      <a:pt x="132" y="389"/>
                    </a:lnTo>
                    <a:lnTo>
                      <a:pt x="132" y="389"/>
                    </a:lnTo>
                    <a:lnTo>
                      <a:pt x="124" y="389"/>
                    </a:lnTo>
                    <a:lnTo>
                      <a:pt x="124" y="380"/>
                    </a:lnTo>
                    <a:lnTo>
                      <a:pt x="115" y="371"/>
                    </a:lnTo>
                    <a:lnTo>
                      <a:pt x="106" y="380"/>
                    </a:lnTo>
                    <a:lnTo>
                      <a:pt x="106" y="371"/>
                    </a:lnTo>
                    <a:lnTo>
                      <a:pt x="106" y="371"/>
                    </a:lnTo>
                    <a:lnTo>
                      <a:pt x="88" y="363"/>
                    </a:lnTo>
                    <a:lnTo>
                      <a:pt x="80" y="354"/>
                    </a:lnTo>
                    <a:lnTo>
                      <a:pt x="80" y="345"/>
                    </a:lnTo>
                    <a:lnTo>
                      <a:pt x="80" y="336"/>
                    </a:lnTo>
                    <a:lnTo>
                      <a:pt x="80" y="336"/>
                    </a:lnTo>
                    <a:lnTo>
                      <a:pt x="88" y="327"/>
                    </a:lnTo>
                    <a:lnTo>
                      <a:pt x="88" y="318"/>
                    </a:lnTo>
                    <a:lnTo>
                      <a:pt x="88" y="310"/>
                    </a:lnTo>
                    <a:lnTo>
                      <a:pt x="88" y="301"/>
                    </a:lnTo>
                    <a:lnTo>
                      <a:pt x="88" y="301"/>
                    </a:lnTo>
                    <a:lnTo>
                      <a:pt x="80" y="292"/>
                    </a:lnTo>
                    <a:lnTo>
                      <a:pt x="80" y="292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62" y="301"/>
                    </a:lnTo>
                    <a:lnTo>
                      <a:pt x="62" y="301"/>
                    </a:lnTo>
                    <a:lnTo>
                      <a:pt x="53" y="292"/>
                    </a:lnTo>
                    <a:lnTo>
                      <a:pt x="53" y="274"/>
                    </a:lnTo>
                    <a:lnTo>
                      <a:pt x="44" y="265"/>
                    </a:lnTo>
                    <a:lnTo>
                      <a:pt x="44" y="265"/>
                    </a:lnTo>
                    <a:lnTo>
                      <a:pt x="27" y="256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12"/>
                    </a:lnTo>
                    <a:lnTo>
                      <a:pt x="0" y="212"/>
                    </a:lnTo>
                    <a:lnTo>
                      <a:pt x="0" y="203"/>
                    </a:lnTo>
                    <a:lnTo>
                      <a:pt x="0" y="195"/>
                    </a:lnTo>
                    <a:lnTo>
                      <a:pt x="0" y="186"/>
                    </a:lnTo>
                    <a:lnTo>
                      <a:pt x="0" y="18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0" name="Freeform 140"/>
              <p:cNvSpPr/>
              <p:nvPr/>
            </p:nvSpPr>
            <p:spPr bwMode="auto">
              <a:xfrm>
                <a:off x="3408431" y="2449020"/>
                <a:ext cx="331383" cy="593001"/>
              </a:xfrm>
              <a:custGeom>
                <a:avLst/>
                <a:gdLst/>
                <a:ahLst/>
                <a:cxnLst>
                  <a:cxn ang="0">
                    <a:pos x="9" y="177"/>
                  </a:cxn>
                  <a:cxn ang="0">
                    <a:pos x="18" y="159"/>
                  </a:cxn>
                  <a:cxn ang="0">
                    <a:pos x="27" y="142"/>
                  </a:cxn>
                  <a:cxn ang="0">
                    <a:pos x="18" y="115"/>
                  </a:cxn>
                  <a:cxn ang="0">
                    <a:pos x="44" y="97"/>
                  </a:cxn>
                  <a:cxn ang="0">
                    <a:pos x="62" y="80"/>
                  </a:cxn>
                  <a:cxn ang="0">
                    <a:pos x="71" y="44"/>
                  </a:cxn>
                  <a:cxn ang="0">
                    <a:pos x="62" y="35"/>
                  </a:cxn>
                  <a:cxn ang="0">
                    <a:pos x="44" y="18"/>
                  </a:cxn>
                  <a:cxn ang="0">
                    <a:pos x="132" y="9"/>
                  </a:cxn>
                  <a:cxn ang="0">
                    <a:pos x="203" y="0"/>
                  </a:cxn>
                  <a:cxn ang="0">
                    <a:pos x="212" y="27"/>
                  </a:cxn>
                  <a:cxn ang="0">
                    <a:pos x="220" y="44"/>
                  </a:cxn>
                  <a:cxn ang="0">
                    <a:pos x="229" y="62"/>
                  </a:cxn>
                  <a:cxn ang="0">
                    <a:pos x="238" y="256"/>
                  </a:cxn>
                  <a:cxn ang="0">
                    <a:pos x="247" y="274"/>
                  </a:cxn>
                  <a:cxn ang="0">
                    <a:pos x="247" y="292"/>
                  </a:cxn>
                  <a:cxn ang="0">
                    <a:pos x="238" y="310"/>
                  </a:cxn>
                  <a:cxn ang="0">
                    <a:pos x="229" y="327"/>
                  </a:cxn>
                  <a:cxn ang="0">
                    <a:pos x="229" y="345"/>
                  </a:cxn>
                  <a:cxn ang="0">
                    <a:pos x="220" y="363"/>
                  </a:cxn>
                  <a:cxn ang="0">
                    <a:pos x="229" y="371"/>
                  </a:cxn>
                  <a:cxn ang="0">
                    <a:pos x="220" y="389"/>
                  </a:cxn>
                  <a:cxn ang="0">
                    <a:pos x="212" y="407"/>
                  </a:cxn>
                  <a:cxn ang="0">
                    <a:pos x="203" y="416"/>
                  </a:cxn>
                  <a:cxn ang="0">
                    <a:pos x="203" y="424"/>
                  </a:cxn>
                  <a:cxn ang="0">
                    <a:pos x="194" y="433"/>
                  </a:cxn>
                  <a:cxn ang="0">
                    <a:pos x="176" y="424"/>
                  </a:cxn>
                  <a:cxn ang="0">
                    <a:pos x="159" y="442"/>
                  </a:cxn>
                  <a:cxn ang="0">
                    <a:pos x="150" y="442"/>
                  </a:cxn>
                  <a:cxn ang="0">
                    <a:pos x="141" y="416"/>
                  </a:cxn>
                  <a:cxn ang="0">
                    <a:pos x="132" y="389"/>
                  </a:cxn>
                  <a:cxn ang="0">
                    <a:pos x="124" y="380"/>
                  </a:cxn>
                  <a:cxn ang="0">
                    <a:pos x="106" y="371"/>
                  </a:cxn>
                  <a:cxn ang="0">
                    <a:pos x="80" y="354"/>
                  </a:cxn>
                  <a:cxn ang="0">
                    <a:pos x="80" y="336"/>
                  </a:cxn>
                  <a:cxn ang="0">
                    <a:pos x="88" y="310"/>
                  </a:cxn>
                  <a:cxn ang="0">
                    <a:pos x="80" y="292"/>
                  </a:cxn>
                  <a:cxn ang="0">
                    <a:pos x="71" y="292"/>
                  </a:cxn>
                  <a:cxn ang="0">
                    <a:pos x="53" y="292"/>
                  </a:cxn>
                  <a:cxn ang="0">
                    <a:pos x="44" y="265"/>
                  </a:cxn>
                  <a:cxn ang="0">
                    <a:pos x="27" y="248"/>
                  </a:cxn>
                  <a:cxn ang="0">
                    <a:pos x="9" y="230"/>
                  </a:cxn>
                  <a:cxn ang="0">
                    <a:pos x="0" y="212"/>
                  </a:cxn>
                  <a:cxn ang="0">
                    <a:pos x="0" y="186"/>
                  </a:cxn>
                </a:cxnLst>
                <a:rect l="0" t="0" r="r" b="b"/>
                <a:pathLst>
                  <a:path w="247" h="442">
                    <a:moveTo>
                      <a:pt x="0" y="186"/>
                    </a:moveTo>
                    <a:lnTo>
                      <a:pt x="9" y="177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24"/>
                    </a:lnTo>
                    <a:lnTo>
                      <a:pt x="18" y="115"/>
                    </a:lnTo>
                    <a:lnTo>
                      <a:pt x="18" y="106"/>
                    </a:lnTo>
                    <a:lnTo>
                      <a:pt x="27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62" y="88"/>
                    </a:lnTo>
                    <a:lnTo>
                      <a:pt x="62" y="80"/>
                    </a:lnTo>
                    <a:lnTo>
                      <a:pt x="62" y="71"/>
                    </a:lnTo>
                    <a:lnTo>
                      <a:pt x="71" y="62"/>
                    </a:lnTo>
                    <a:lnTo>
                      <a:pt x="71" y="44"/>
                    </a:lnTo>
                    <a:lnTo>
                      <a:pt x="71" y="44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132" y="9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18"/>
                    </a:lnTo>
                    <a:lnTo>
                      <a:pt x="203" y="18"/>
                    </a:lnTo>
                    <a:lnTo>
                      <a:pt x="212" y="27"/>
                    </a:lnTo>
                    <a:lnTo>
                      <a:pt x="212" y="35"/>
                    </a:lnTo>
                    <a:lnTo>
                      <a:pt x="220" y="44"/>
                    </a:lnTo>
                    <a:lnTo>
                      <a:pt x="220" y="44"/>
                    </a:lnTo>
                    <a:lnTo>
                      <a:pt x="220" y="53"/>
                    </a:lnTo>
                    <a:lnTo>
                      <a:pt x="229" y="62"/>
                    </a:lnTo>
                    <a:lnTo>
                      <a:pt x="229" y="62"/>
                    </a:lnTo>
                    <a:lnTo>
                      <a:pt x="247" y="248"/>
                    </a:lnTo>
                    <a:lnTo>
                      <a:pt x="238" y="248"/>
                    </a:lnTo>
                    <a:lnTo>
                      <a:pt x="238" y="256"/>
                    </a:lnTo>
                    <a:lnTo>
                      <a:pt x="238" y="265"/>
                    </a:lnTo>
                    <a:lnTo>
                      <a:pt x="238" y="265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38" y="318"/>
                    </a:lnTo>
                    <a:lnTo>
                      <a:pt x="238" y="327"/>
                    </a:lnTo>
                    <a:lnTo>
                      <a:pt x="229" y="327"/>
                    </a:lnTo>
                    <a:lnTo>
                      <a:pt x="229" y="336"/>
                    </a:lnTo>
                    <a:lnTo>
                      <a:pt x="229" y="345"/>
                    </a:lnTo>
                    <a:lnTo>
                      <a:pt x="229" y="345"/>
                    </a:lnTo>
                    <a:lnTo>
                      <a:pt x="229" y="354"/>
                    </a:lnTo>
                    <a:lnTo>
                      <a:pt x="220" y="354"/>
                    </a:lnTo>
                    <a:lnTo>
                      <a:pt x="220" y="363"/>
                    </a:lnTo>
                    <a:lnTo>
                      <a:pt x="220" y="371"/>
                    </a:lnTo>
                    <a:lnTo>
                      <a:pt x="229" y="371"/>
                    </a:lnTo>
                    <a:lnTo>
                      <a:pt x="229" y="371"/>
                    </a:lnTo>
                    <a:lnTo>
                      <a:pt x="220" y="380"/>
                    </a:lnTo>
                    <a:lnTo>
                      <a:pt x="220" y="380"/>
                    </a:lnTo>
                    <a:lnTo>
                      <a:pt x="220" y="389"/>
                    </a:lnTo>
                    <a:lnTo>
                      <a:pt x="220" y="398"/>
                    </a:lnTo>
                    <a:lnTo>
                      <a:pt x="220" y="398"/>
                    </a:lnTo>
                    <a:lnTo>
                      <a:pt x="212" y="407"/>
                    </a:lnTo>
                    <a:lnTo>
                      <a:pt x="203" y="407"/>
                    </a:lnTo>
                    <a:lnTo>
                      <a:pt x="203" y="407"/>
                    </a:lnTo>
                    <a:lnTo>
                      <a:pt x="203" y="416"/>
                    </a:lnTo>
                    <a:lnTo>
                      <a:pt x="203" y="416"/>
                    </a:lnTo>
                    <a:lnTo>
                      <a:pt x="203" y="424"/>
                    </a:lnTo>
                    <a:lnTo>
                      <a:pt x="203" y="424"/>
                    </a:lnTo>
                    <a:lnTo>
                      <a:pt x="203" y="433"/>
                    </a:lnTo>
                    <a:lnTo>
                      <a:pt x="194" y="433"/>
                    </a:lnTo>
                    <a:lnTo>
                      <a:pt x="194" y="433"/>
                    </a:lnTo>
                    <a:lnTo>
                      <a:pt x="185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68" y="424"/>
                    </a:lnTo>
                    <a:lnTo>
                      <a:pt x="159" y="433"/>
                    </a:lnTo>
                    <a:lnTo>
                      <a:pt x="159" y="442"/>
                    </a:lnTo>
                    <a:lnTo>
                      <a:pt x="168" y="442"/>
                    </a:lnTo>
                    <a:lnTo>
                      <a:pt x="159" y="442"/>
                    </a:lnTo>
                    <a:lnTo>
                      <a:pt x="150" y="442"/>
                    </a:lnTo>
                    <a:lnTo>
                      <a:pt x="141" y="433"/>
                    </a:lnTo>
                    <a:lnTo>
                      <a:pt x="141" y="424"/>
                    </a:lnTo>
                    <a:lnTo>
                      <a:pt x="141" y="416"/>
                    </a:lnTo>
                    <a:lnTo>
                      <a:pt x="141" y="416"/>
                    </a:lnTo>
                    <a:lnTo>
                      <a:pt x="132" y="398"/>
                    </a:lnTo>
                    <a:lnTo>
                      <a:pt x="132" y="389"/>
                    </a:lnTo>
                    <a:lnTo>
                      <a:pt x="132" y="389"/>
                    </a:lnTo>
                    <a:lnTo>
                      <a:pt x="124" y="389"/>
                    </a:lnTo>
                    <a:lnTo>
                      <a:pt x="124" y="380"/>
                    </a:lnTo>
                    <a:lnTo>
                      <a:pt x="115" y="371"/>
                    </a:lnTo>
                    <a:lnTo>
                      <a:pt x="106" y="380"/>
                    </a:lnTo>
                    <a:lnTo>
                      <a:pt x="106" y="371"/>
                    </a:lnTo>
                    <a:lnTo>
                      <a:pt x="106" y="371"/>
                    </a:lnTo>
                    <a:lnTo>
                      <a:pt x="88" y="363"/>
                    </a:lnTo>
                    <a:lnTo>
                      <a:pt x="80" y="354"/>
                    </a:lnTo>
                    <a:lnTo>
                      <a:pt x="80" y="345"/>
                    </a:lnTo>
                    <a:lnTo>
                      <a:pt x="80" y="336"/>
                    </a:lnTo>
                    <a:lnTo>
                      <a:pt x="80" y="336"/>
                    </a:lnTo>
                    <a:lnTo>
                      <a:pt x="88" y="327"/>
                    </a:lnTo>
                    <a:lnTo>
                      <a:pt x="88" y="318"/>
                    </a:lnTo>
                    <a:lnTo>
                      <a:pt x="88" y="310"/>
                    </a:lnTo>
                    <a:lnTo>
                      <a:pt x="88" y="301"/>
                    </a:lnTo>
                    <a:lnTo>
                      <a:pt x="88" y="301"/>
                    </a:lnTo>
                    <a:lnTo>
                      <a:pt x="80" y="292"/>
                    </a:lnTo>
                    <a:lnTo>
                      <a:pt x="80" y="292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62" y="301"/>
                    </a:lnTo>
                    <a:lnTo>
                      <a:pt x="62" y="301"/>
                    </a:lnTo>
                    <a:lnTo>
                      <a:pt x="53" y="292"/>
                    </a:lnTo>
                    <a:lnTo>
                      <a:pt x="53" y="274"/>
                    </a:lnTo>
                    <a:lnTo>
                      <a:pt x="44" y="265"/>
                    </a:lnTo>
                    <a:lnTo>
                      <a:pt x="44" y="265"/>
                    </a:lnTo>
                    <a:lnTo>
                      <a:pt x="27" y="256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12"/>
                    </a:lnTo>
                    <a:lnTo>
                      <a:pt x="0" y="212"/>
                    </a:lnTo>
                    <a:lnTo>
                      <a:pt x="0" y="203"/>
                    </a:lnTo>
                    <a:lnTo>
                      <a:pt x="0" y="195"/>
                    </a:lnTo>
                    <a:lnTo>
                      <a:pt x="0" y="186"/>
                    </a:lnTo>
                    <a:lnTo>
                      <a:pt x="0" y="18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1" name="Freeform 141"/>
              <p:cNvSpPr/>
              <p:nvPr/>
            </p:nvSpPr>
            <p:spPr bwMode="auto">
              <a:xfrm>
                <a:off x="1414766" y="1642700"/>
                <a:ext cx="507137" cy="806321"/>
              </a:xfrm>
              <a:custGeom>
                <a:avLst/>
                <a:gdLst/>
                <a:ahLst/>
                <a:cxnLst>
                  <a:cxn ang="0">
                    <a:pos x="35" y="407"/>
                  </a:cxn>
                  <a:cxn ang="0">
                    <a:pos x="35" y="398"/>
                  </a:cxn>
                  <a:cxn ang="0">
                    <a:pos x="44" y="380"/>
                  </a:cxn>
                  <a:cxn ang="0">
                    <a:pos x="44" y="371"/>
                  </a:cxn>
                  <a:cxn ang="0">
                    <a:pos x="35" y="362"/>
                  </a:cxn>
                  <a:cxn ang="0">
                    <a:pos x="35" y="345"/>
                  </a:cxn>
                  <a:cxn ang="0">
                    <a:pos x="44" y="336"/>
                  </a:cxn>
                  <a:cxn ang="0">
                    <a:pos x="61" y="318"/>
                  </a:cxn>
                  <a:cxn ang="0">
                    <a:pos x="61" y="309"/>
                  </a:cxn>
                  <a:cxn ang="0">
                    <a:pos x="79" y="283"/>
                  </a:cxn>
                  <a:cxn ang="0">
                    <a:pos x="96" y="265"/>
                  </a:cxn>
                  <a:cxn ang="0">
                    <a:pos x="79" y="247"/>
                  </a:cxn>
                  <a:cxn ang="0">
                    <a:pos x="79" y="239"/>
                  </a:cxn>
                  <a:cxn ang="0">
                    <a:pos x="70" y="230"/>
                  </a:cxn>
                  <a:cxn ang="0">
                    <a:pos x="70" y="203"/>
                  </a:cxn>
                  <a:cxn ang="0">
                    <a:pos x="79" y="185"/>
                  </a:cxn>
                  <a:cxn ang="0">
                    <a:pos x="114" y="0"/>
                  </a:cxn>
                  <a:cxn ang="0">
                    <a:pos x="167" y="9"/>
                  </a:cxn>
                  <a:cxn ang="0">
                    <a:pos x="149" y="88"/>
                  </a:cxn>
                  <a:cxn ang="0">
                    <a:pos x="158" y="106"/>
                  </a:cxn>
                  <a:cxn ang="0">
                    <a:pos x="167" y="124"/>
                  </a:cxn>
                  <a:cxn ang="0">
                    <a:pos x="167" y="132"/>
                  </a:cxn>
                  <a:cxn ang="0">
                    <a:pos x="167" y="141"/>
                  </a:cxn>
                  <a:cxn ang="0">
                    <a:pos x="175" y="150"/>
                  </a:cxn>
                  <a:cxn ang="0">
                    <a:pos x="184" y="168"/>
                  </a:cxn>
                  <a:cxn ang="0">
                    <a:pos x="193" y="177"/>
                  </a:cxn>
                  <a:cxn ang="0">
                    <a:pos x="193" y="185"/>
                  </a:cxn>
                  <a:cxn ang="0">
                    <a:pos x="202" y="194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9" y="212"/>
                  </a:cxn>
                  <a:cxn ang="0">
                    <a:pos x="211" y="239"/>
                  </a:cxn>
                  <a:cxn ang="0">
                    <a:pos x="211" y="247"/>
                  </a:cxn>
                  <a:cxn ang="0">
                    <a:pos x="202" y="256"/>
                  </a:cxn>
                  <a:cxn ang="0">
                    <a:pos x="211" y="274"/>
                  </a:cxn>
                  <a:cxn ang="0">
                    <a:pos x="202" y="274"/>
                  </a:cxn>
                  <a:cxn ang="0">
                    <a:pos x="193" y="292"/>
                  </a:cxn>
                  <a:cxn ang="0">
                    <a:pos x="202" y="292"/>
                  </a:cxn>
                  <a:cxn ang="0">
                    <a:pos x="211" y="300"/>
                  </a:cxn>
                  <a:cxn ang="0">
                    <a:pos x="228" y="292"/>
                  </a:cxn>
                  <a:cxn ang="0">
                    <a:pos x="237" y="309"/>
                  </a:cxn>
                  <a:cxn ang="0">
                    <a:pos x="246" y="336"/>
                  </a:cxn>
                  <a:cxn ang="0">
                    <a:pos x="246" y="345"/>
                  </a:cxn>
                  <a:cxn ang="0">
                    <a:pos x="246" y="353"/>
                  </a:cxn>
                  <a:cxn ang="0">
                    <a:pos x="255" y="362"/>
                  </a:cxn>
                  <a:cxn ang="0">
                    <a:pos x="263" y="371"/>
                  </a:cxn>
                  <a:cxn ang="0">
                    <a:pos x="263" y="380"/>
                  </a:cxn>
                  <a:cxn ang="0">
                    <a:pos x="263" y="389"/>
                  </a:cxn>
                  <a:cxn ang="0">
                    <a:pos x="272" y="407"/>
                  </a:cxn>
                  <a:cxn ang="0">
                    <a:pos x="272" y="398"/>
                  </a:cxn>
                  <a:cxn ang="0">
                    <a:pos x="290" y="398"/>
                  </a:cxn>
                  <a:cxn ang="0">
                    <a:pos x="299" y="398"/>
                  </a:cxn>
                  <a:cxn ang="0">
                    <a:pos x="307" y="389"/>
                  </a:cxn>
                  <a:cxn ang="0">
                    <a:pos x="334" y="398"/>
                  </a:cxn>
                  <a:cxn ang="0">
                    <a:pos x="343" y="398"/>
                  </a:cxn>
                  <a:cxn ang="0">
                    <a:pos x="351" y="398"/>
                  </a:cxn>
                  <a:cxn ang="0">
                    <a:pos x="360" y="389"/>
                  </a:cxn>
                  <a:cxn ang="0">
                    <a:pos x="369" y="407"/>
                  </a:cxn>
                  <a:cxn ang="0">
                    <a:pos x="343" y="601"/>
                  </a:cxn>
                  <a:cxn ang="0">
                    <a:pos x="193" y="583"/>
                  </a:cxn>
                  <a:cxn ang="0">
                    <a:pos x="96" y="566"/>
                  </a:cxn>
                </a:cxnLst>
                <a:rect l="0" t="0" r="r" b="b"/>
                <a:pathLst>
                  <a:path w="378" h="601">
                    <a:moveTo>
                      <a:pt x="0" y="548"/>
                    </a:moveTo>
                    <a:lnTo>
                      <a:pt x="35" y="407"/>
                    </a:lnTo>
                    <a:lnTo>
                      <a:pt x="35" y="398"/>
                    </a:lnTo>
                    <a:lnTo>
                      <a:pt x="35" y="398"/>
                    </a:lnTo>
                    <a:lnTo>
                      <a:pt x="44" y="389"/>
                    </a:lnTo>
                    <a:lnTo>
                      <a:pt x="44" y="380"/>
                    </a:lnTo>
                    <a:lnTo>
                      <a:pt x="44" y="371"/>
                    </a:lnTo>
                    <a:lnTo>
                      <a:pt x="44" y="371"/>
                    </a:lnTo>
                    <a:lnTo>
                      <a:pt x="35" y="371"/>
                    </a:lnTo>
                    <a:lnTo>
                      <a:pt x="35" y="362"/>
                    </a:lnTo>
                    <a:lnTo>
                      <a:pt x="35" y="362"/>
                    </a:lnTo>
                    <a:lnTo>
                      <a:pt x="35" y="345"/>
                    </a:lnTo>
                    <a:lnTo>
                      <a:pt x="44" y="345"/>
                    </a:lnTo>
                    <a:lnTo>
                      <a:pt x="44" y="336"/>
                    </a:lnTo>
                    <a:lnTo>
                      <a:pt x="52" y="327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09"/>
                    </a:lnTo>
                    <a:lnTo>
                      <a:pt x="70" y="300"/>
                    </a:lnTo>
                    <a:lnTo>
                      <a:pt x="79" y="283"/>
                    </a:lnTo>
                    <a:lnTo>
                      <a:pt x="87" y="274"/>
                    </a:lnTo>
                    <a:lnTo>
                      <a:pt x="96" y="265"/>
                    </a:lnTo>
                    <a:lnTo>
                      <a:pt x="87" y="256"/>
                    </a:lnTo>
                    <a:lnTo>
                      <a:pt x="79" y="247"/>
                    </a:lnTo>
                    <a:lnTo>
                      <a:pt x="79" y="247"/>
                    </a:lnTo>
                    <a:lnTo>
                      <a:pt x="79" y="239"/>
                    </a:lnTo>
                    <a:lnTo>
                      <a:pt x="79" y="239"/>
                    </a:lnTo>
                    <a:lnTo>
                      <a:pt x="70" y="230"/>
                    </a:lnTo>
                    <a:lnTo>
                      <a:pt x="79" y="212"/>
                    </a:lnTo>
                    <a:lnTo>
                      <a:pt x="70" y="203"/>
                    </a:lnTo>
                    <a:lnTo>
                      <a:pt x="79" y="203"/>
                    </a:lnTo>
                    <a:lnTo>
                      <a:pt x="79" y="185"/>
                    </a:lnTo>
                    <a:lnTo>
                      <a:pt x="114" y="9"/>
                    </a:lnTo>
                    <a:lnTo>
                      <a:pt x="114" y="0"/>
                    </a:lnTo>
                    <a:lnTo>
                      <a:pt x="158" y="9"/>
                    </a:lnTo>
                    <a:lnTo>
                      <a:pt x="167" y="9"/>
                    </a:lnTo>
                    <a:lnTo>
                      <a:pt x="167" y="17"/>
                    </a:lnTo>
                    <a:lnTo>
                      <a:pt x="149" y="88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67" y="115"/>
                    </a:lnTo>
                    <a:lnTo>
                      <a:pt x="167" y="124"/>
                    </a:lnTo>
                    <a:lnTo>
                      <a:pt x="167" y="132"/>
                    </a:lnTo>
                    <a:lnTo>
                      <a:pt x="167" y="132"/>
                    </a:lnTo>
                    <a:lnTo>
                      <a:pt x="158" y="132"/>
                    </a:lnTo>
                    <a:lnTo>
                      <a:pt x="167" y="141"/>
                    </a:lnTo>
                    <a:lnTo>
                      <a:pt x="167" y="150"/>
                    </a:lnTo>
                    <a:lnTo>
                      <a:pt x="175" y="150"/>
                    </a:lnTo>
                    <a:lnTo>
                      <a:pt x="175" y="159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93" y="177"/>
                    </a:lnTo>
                    <a:lnTo>
                      <a:pt x="193" y="185"/>
                    </a:lnTo>
                    <a:lnTo>
                      <a:pt x="193" y="185"/>
                    </a:lnTo>
                    <a:lnTo>
                      <a:pt x="193" y="194"/>
                    </a:lnTo>
                    <a:lnTo>
                      <a:pt x="202" y="194"/>
                    </a:lnTo>
                    <a:lnTo>
                      <a:pt x="202" y="203"/>
                    </a:lnTo>
                    <a:lnTo>
                      <a:pt x="211" y="203"/>
                    </a:lnTo>
                    <a:lnTo>
                      <a:pt x="211" y="203"/>
                    </a:lnTo>
                    <a:lnTo>
                      <a:pt x="211" y="212"/>
                    </a:lnTo>
                    <a:lnTo>
                      <a:pt x="219" y="212"/>
                    </a:lnTo>
                    <a:lnTo>
                      <a:pt x="219" y="212"/>
                    </a:lnTo>
                    <a:lnTo>
                      <a:pt x="219" y="230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47"/>
                    </a:lnTo>
                    <a:lnTo>
                      <a:pt x="211" y="247"/>
                    </a:lnTo>
                    <a:lnTo>
                      <a:pt x="202" y="256"/>
                    </a:lnTo>
                    <a:lnTo>
                      <a:pt x="211" y="265"/>
                    </a:lnTo>
                    <a:lnTo>
                      <a:pt x="211" y="274"/>
                    </a:lnTo>
                    <a:lnTo>
                      <a:pt x="202" y="274"/>
                    </a:lnTo>
                    <a:lnTo>
                      <a:pt x="202" y="274"/>
                    </a:lnTo>
                    <a:lnTo>
                      <a:pt x="202" y="283"/>
                    </a:lnTo>
                    <a:lnTo>
                      <a:pt x="193" y="292"/>
                    </a:lnTo>
                    <a:lnTo>
                      <a:pt x="193" y="292"/>
                    </a:lnTo>
                    <a:lnTo>
                      <a:pt x="202" y="292"/>
                    </a:lnTo>
                    <a:lnTo>
                      <a:pt x="202" y="300"/>
                    </a:lnTo>
                    <a:lnTo>
                      <a:pt x="211" y="300"/>
                    </a:lnTo>
                    <a:lnTo>
                      <a:pt x="228" y="292"/>
                    </a:lnTo>
                    <a:lnTo>
                      <a:pt x="228" y="292"/>
                    </a:lnTo>
                    <a:lnTo>
                      <a:pt x="237" y="300"/>
                    </a:lnTo>
                    <a:lnTo>
                      <a:pt x="237" y="309"/>
                    </a:lnTo>
                    <a:lnTo>
                      <a:pt x="237" y="327"/>
                    </a:lnTo>
                    <a:lnTo>
                      <a:pt x="246" y="336"/>
                    </a:lnTo>
                    <a:lnTo>
                      <a:pt x="246" y="336"/>
                    </a:lnTo>
                    <a:lnTo>
                      <a:pt x="246" y="345"/>
                    </a:lnTo>
                    <a:lnTo>
                      <a:pt x="246" y="345"/>
                    </a:lnTo>
                    <a:lnTo>
                      <a:pt x="246" y="353"/>
                    </a:lnTo>
                    <a:lnTo>
                      <a:pt x="246" y="362"/>
                    </a:lnTo>
                    <a:lnTo>
                      <a:pt x="255" y="362"/>
                    </a:lnTo>
                    <a:lnTo>
                      <a:pt x="255" y="362"/>
                    </a:lnTo>
                    <a:lnTo>
                      <a:pt x="263" y="371"/>
                    </a:lnTo>
                    <a:lnTo>
                      <a:pt x="263" y="380"/>
                    </a:lnTo>
                    <a:lnTo>
                      <a:pt x="263" y="380"/>
                    </a:lnTo>
                    <a:lnTo>
                      <a:pt x="263" y="389"/>
                    </a:lnTo>
                    <a:lnTo>
                      <a:pt x="263" y="389"/>
                    </a:lnTo>
                    <a:lnTo>
                      <a:pt x="272" y="398"/>
                    </a:lnTo>
                    <a:lnTo>
                      <a:pt x="272" y="407"/>
                    </a:lnTo>
                    <a:lnTo>
                      <a:pt x="272" y="407"/>
                    </a:lnTo>
                    <a:lnTo>
                      <a:pt x="272" y="398"/>
                    </a:lnTo>
                    <a:lnTo>
                      <a:pt x="281" y="398"/>
                    </a:lnTo>
                    <a:lnTo>
                      <a:pt x="290" y="398"/>
                    </a:lnTo>
                    <a:lnTo>
                      <a:pt x="299" y="398"/>
                    </a:lnTo>
                    <a:lnTo>
                      <a:pt x="299" y="398"/>
                    </a:lnTo>
                    <a:lnTo>
                      <a:pt x="307" y="398"/>
                    </a:lnTo>
                    <a:lnTo>
                      <a:pt x="307" y="389"/>
                    </a:lnTo>
                    <a:lnTo>
                      <a:pt x="316" y="398"/>
                    </a:lnTo>
                    <a:lnTo>
                      <a:pt x="334" y="398"/>
                    </a:lnTo>
                    <a:lnTo>
                      <a:pt x="334" y="398"/>
                    </a:lnTo>
                    <a:lnTo>
                      <a:pt x="343" y="398"/>
                    </a:lnTo>
                    <a:lnTo>
                      <a:pt x="351" y="398"/>
                    </a:lnTo>
                    <a:lnTo>
                      <a:pt x="351" y="398"/>
                    </a:lnTo>
                    <a:lnTo>
                      <a:pt x="360" y="389"/>
                    </a:lnTo>
                    <a:lnTo>
                      <a:pt x="360" y="389"/>
                    </a:lnTo>
                    <a:lnTo>
                      <a:pt x="369" y="398"/>
                    </a:lnTo>
                    <a:lnTo>
                      <a:pt x="369" y="407"/>
                    </a:lnTo>
                    <a:lnTo>
                      <a:pt x="378" y="407"/>
                    </a:lnTo>
                    <a:lnTo>
                      <a:pt x="343" y="601"/>
                    </a:lnTo>
                    <a:lnTo>
                      <a:pt x="281" y="592"/>
                    </a:lnTo>
                    <a:lnTo>
                      <a:pt x="193" y="583"/>
                    </a:lnTo>
                    <a:lnTo>
                      <a:pt x="175" y="575"/>
                    </a:lnTo>
                    <a:lnTo>
                      <a:pt x="96" y="566"/>
                    </a:lnTo>
                    <a:lnTo>
                      <a:pt x="0" y="54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2" name="Freeform 142"/>
              <p:cNvSpPr/>
              <p:nvPr/>
            </p:nvSpPr>
            <p:spPr bwMode="auto">
              <a:xfrm>
                <a:off x="1414766" y="1642700"/>
                <a:ext cx="507137" cy="806321"/>
              </a:xfrm>
              <a:custGeom>
                <a:avLst/>
                <a:gdLst/>
                <a:ahLst/>
                <a:cxnLst>
                  <a:cxn ang="0">
                    <a:pos x="35" y="407"/>
                  </a:cxn>
                  <a:cxn ang="0">
                    <a:pos x="35" y="398"/>
                  </a:cxn>
                  <a:cxn ang="0">
                    <a:pos x="44" y="380"/>
                  </a:cxn>
                  <a:cxn ang="0">
                    <a:pos x="44" y="371"/>
                  </a:cxn>
                  <a:cxn ang="0">
                    <a:pos x="35" y="362"/>
                  </a:cxn>
                  <a:cxn ang="0">
                    <a:pos x="35" y="345"/>
                  </a:cxn>
                  <a:cxn ang="0">
                    <a:pos x="44" y="336"/>
                  </a:cxn>
                  <a:cxn ang="0">
                    <a:pos x="61" y="318"/>
                  </a:cxn>
                  <a:cxn ang="0">
                    <a:pos x="61" y="309"/>
                  </a:cxn>
                  <a:cxn ang="0">
                    <a:pos x="79" y="283"/>
                  </a:cxn>
                  <a:cxn ang="0">
                    <a:pos x="96" y="265"/>
                  </a:cxn>
                  <a:cxn ang="0">
                    <a:pos x="79" y="247"/>
                  </a:cxn>
                  <a:cxn ang="0">
                    <a:pos x="79" y="239"/>
                  </a:cxn>
                  <a:cxn ang="0">
                    <a:pos x="70" y="230"/>
                  </a:cxn>
                  <a:cxn ang="0">
                    <a:pos x="70" y="203"/>
                  </a:cxn>
                  <a:cxn ang="0">
                    <a:pos x="79" y="185"/>
                  </a:cxn>
                  <a:cxn ang="0">
                    <a:pos x="114" y="0"/>
                  </a:cxn>
                  <a:cxn ang="0">
                    <a:pos x="167" y="9"/>
                  </a:cxn>
                  <a:cxn ang="0">
                    <a:pos x="149" y="88"/>
                  </a:cxn>
                  <a:cxn ang="0">
                    <a:pos x="158" y="106"/>
                  </a:cxn>
                  <a:cxn ang="0">
                    <a:pos x="167" y="124"/>
                  </a:cxn>
                  <a:cxn ang="0">
                    <a:pos x="167" y="132"/>
                  </a:cxn>
                  <a:cxn ang="0">
                    <a:pos x="167" y="141"/>
                  </a:cxn>
                  <a:cxn ang="0">
                    <a:pos x="175" y="150"/>
                  </a:cxn>
                  <a:cxn ang="0">
                    <a:pos x="184" y="168"/>
                  </a:cxn>
                  <a:cxn ang="0">
                    <a:pos x="193" y="177"/>
                  </a:cxn>
                  <a:cxn ang="0">
                    <a:pos x="193" y="185"/>
                  </a:cxn>
                  <a:cxn ang="0">
                    <a:pos x="202" y="194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9" y="212"/>
                  </a:cxn>
                  <a:cxn ang="0">
                    <a:pos x="211" y="239"/>
                  </a:cxn>
                  <a:cxn ang="0">
                    <a:pos x="211" y="247"/>
                  </a:cxn>
                  <a:cxn ang="0">
                    <a:pos x="202" y="256"/>
                  </a:cxn>
                  <a:cxn ang="0">
                    <a:pos x="211" y="274"/>
                  </a:cxn>
                  <a:cxn ang="0">
                    <a:pos x="202" y="274"/>
                  </a:cxn>
                  <a:cxn ang="0">
                    <a:pos x="193" y="292"/>
                  </a:cxn>
                  <a:cxn ang="0">
                    <a:pos x="202" y="292"/>
                  </a:cxn>
                  <a:cxn ang="0">
                    <a:pos x="211" y="300"/>
                  </a:cxn>
                  <a:cxn ang="0">
                    <a:pos x="228" y="292"/>
                  </a:cxn>
                  <a:cxn ang="0">
                    <a:pos x="237" y="309"/>
                  </a:cxn>
                  <a:cxn ang="0">
                    <a:pos x="246" y="336"/>
                  </a:cxn>
                  <a:cxn ang="0">
                    <a:pos x="246" y="345"/>
                  </a:cxn>
                  <a:cxn ang="0">
                    <a:pos x="246" y="353"/>
                  </a:cxn>
                  <a:cxn ang="0">
                    <a:pos x="255" y="362"/>
                  </a:cxn>
                  <a:cxn ang="0">
                    <a:pos x="263" y="371"/>
                  </a:cxn>
                  <a:cxn ang="0">
                    <a:pos x="263" y="380"/>
                  </a:cxn>
                  <a:cxn ang="0">
                    <a:pos x="263" y="389"/>
                  </a:cxn>
                  <a:cxn ang="0">
                    <a:pos x="272" y="407"/>
                  </a:cxn>
                  <a:cxn ang="0">
                    <a:pos x="272" y="398"/>
                  </a:cxn>
                  <a:cxn ang="0">
                    <a:pos x="290" y="398"/>
                  </a:cxn>
                  <a:cxn ang="0">
                    <a:pos x="299" y="398"/>
                  </a:cxn>
                  <a:cxn ang="0">
                    <a:pos x="307" y="389"/>
                  </a:cxn>
                  <a:cxn ang="0">
                    <a:pos x="334" y="398"/>
                  </a:cxn>
                  <a:cxn ang="0">
                    <a:pos x="343" y="398"/>
                  </a:cxn>
                  <a:cxn ang="0">
                    <a:pos x="351" y="398"/>
                  </a:cxn>
                  <a:cxn ang="0">
                    <a:pos x="360" y="389"/>
                  </a:cxn>
                  <a:cxn ang="0">
                    <a:pos x="369" y="407"/>
                  </a:cxn>
                  <a:cxn ang="0">
                    <a:pos x="343" y="601"/>
                  </a:cxn>
                  <a:cxn ang="0">
                    <a:pos x="193" y="583"/>
                  </a:cxn>
                  <a:cxn ang="0">
                    <a:pos x="96" y="566"/>
                  </a:cxn>
                </a:cxnLst>
                <a:rect l="0" t="0" r="r" b="b"/>
                <a:pathLst>
                  <a:path w="378" h="601">
                    <a:moveTo>
                      <a:pt x="0" y="548"/>
                    </a:moveTo>
                    <a:lnTo>
                      <a:pt x="35" y="407"/>
                    </a:lnTo>
                    <a:lnTo>
                      <a:pt x="35" y="398"/>
                    </a:lnTo>
                    <a:lnTo>
                      <a:pt x="35" y="398"/>
                    </a:lnTo>
                    <a:lnTo>
                      <a:pt x="44" y="389"/>
                    </a:lnTo>
                    <a:lnTo>
                      <a:pt x="44" y="380"/>
                    </a:lnTo>
                    <a:lnTo>
                      <a:pt x="44" y="371"/>
                    </a:lnTo>
                    <a:lnTo>
                      <a:pt x="44" y="371"/>
                    </a:lnTo>
                    <a:lnTo>
                      <a:pt x="35" y="371"/>
                    </a:lnTo>
                    <a:lnTo>
                      <a:pt x="35" y="362"/>
                    </a:lnTo>
                    <a:lnTo>
                      <a:pt x="35" y="362"/>
                    </a:lnTo>
                    <a:lnTo>
                      <a:pt x="35" y="345"/>
                    </a:lnTo>
                    <a:lnTo>
                      <a:pt x="44" y="345"/>
                    </a:lnTo>
                    <a:lnTo>
                      <a:pt x="44" y="336"/>
                    </a:lnTo>
                    <a:lnTo>
                      <a:pt x="52" y="327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09"/>
                    </a:lnTo>
                    <a:lnTo>
                      <a:pt x="70" y="300"/>
                    </a:lnTo>
                    <a:lnTo>
                      <a:pt x="79" y="283"/>
                    </a:lnTo>
                    <a:lnTo>
                      <a:pt x="87" y="274"/>
                    </a:lnTo>
                    <a:lnTo>
                      <a:pt x="96" y="265"/>
                    </a:lnTo>
                    <a:lnTo>
                      <a:pt x="87" y="256"/>
                    </a:lnTo>
                    <a:lnTo>
                      <a:pt x="79" y="247"/>
                    </a:lnTo>
                    <a:lnTo>
                      <a:pt x="79" y="247"/>
                    </a:lnTo>
                    <a:lnTo>
                      <a:pt x="79" y="239"/>
                    </a:lnTo>
                    <a:lnTo>
                      <a:pt x="79" y="239"/>
                    </a:lnTo>
                    <a:lnTo>
                      <a:pt x="70" y="230"/>
                    </a:lnTo>
                    <a:lnTo>
                      <a:pt x="79" y="212"/>
                    </a:lnTo>
                    <a:lnTo>
                      <a:pt x="70" y="203"/>
                    </a:lnTo>
                    <a:lnTo>
                      <a:pt x="79" y="203"/>
                    </a:lnTo>
                    <a:lnTo>
                      <a:pt x="79" y="185"/>
                    </a:lnTo>
                    <a:lnTo>
                      <a:pt x="114" y="9"/>
                    </a:lnTo>
                    <a:lnTo>
                      <a:pt x="114" y="0"/>
                    </a:lnTo>
                    <a:lnTo>
                      <a:pt x="158" y="9"/>
                    </a:lnTo>
                    <a:lnTo>
                      <a:pt x="167" y="9"/>
                    </a:lnTo>
                    <a:lnTo>
                      <a:pt x="167" y="17"/>
                    </a:lnTo>
                    <a:lnTo>
                      <a:pt x="149" y="88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67" y="115"/>
                    </a:lnTo>
                    <a:lnTo>
                      <a:pt x="167" y="124"/>
                    </a:lnTo>
                    <a:lnTo>
                      <a:pt x="167" y="132"/>
                    </a:lnTo>
                    <a:lnTo>
                      <a:pt x="167" y="132"/>
                    </a:lnTo>
                    <a:lnTo>
                      <a:pt x="158" y="132"/>
                    </a:lnTo>
                    <a:lnTo>
                      <a:pt x="167" y="141"/>
                    </a:lnTo>
                    <a:lnTo>
                      <a:pt x="167" y="150"/>
                    </a:lnTo>
                    <a:lnTo>
                      <a:pt x="175" y="150"/>
                    </a:lnTo>
                    <a:lnTo>
                      <a:pt x="175" y="159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93" y="177"/>
                    </a:lnTo>
                    <a:lnTo>
                      <a:pt x="193" y="185"/>
                    </a:lnTo>
                    <a:lnTo>
                      <a:pt x="193" y="185"/>
                    </a:lnTo>
                    <a:lnTo>
                      <a:pt x="193" y="194"/>
                    </a:lnTo>
                    <a:lnTo>
                      <a:pt x="202" y="194"/>
                    </a:lnTo>
                    <a:lnTo>
                      <a:pt x="202" y="203"/>
                    </a:lnTo>
                    <a:lnTo>
                      <a:pt x="211" y="203"/>
                    </a:lnTo>
                    <a:lnTo>
                      <a:pt x="211" y="203"/>
                    </a:lnTo>
                    <a:lnTo>
                      <a:pt x="211" y="212"/>
                    </a:lnTo>
                    <a:lnTo>
                      <a:pt x="219" y="212"/>
                    </a:lnTo>
                    <a:lnTo>
                      <a:pt x="219" y="212"/>
                    </a:lnTo>
                    <a:lnTo>
                      <a:pt x="219" y="230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47"/>
                    </a:lnTo>
                    <a:lnTo>
                      <a:pt x="211" y="247"/>
                    </a:lnTo>
                    <a:lnTo>
                      <a:pt x="202" y="256"/>
                    </a:lnTo>
                    <a:lnTo>
                      <a:pt x="211" y="265"/>
                    </a:lnTo>
                    <a:lnTo>
                      <a:pt x="211" y="274"/>
                    </a:lnTo>
                    <a:lnTo>
                      <a:pt x="202" y="274"/>
                    </a:lnTo>
                    <a:lnTo>
                      <a:pt x="202" y="274"/>
                    </a:lnTo>
                    <a:lnTo>
                      <a:pt x="202" y="283"/>
                    </a:lnTo>
                    <a:lnTo>
                      <a:pt x="193" y="292"/>
                    </a:lnTo>
                    <a:lnTo>
                      <a:pt x="193" y="292"/>
                    </a:lnTo>
                    <a:lnTo>
                      <a:pt x="202" y="292"/>
                    </a:lnTo>
                    <a:lnTo>
                      <a:pt x="202" y="300"/>
                    </a:lnTo>
                    <a:lnTo>
                      <a:pt x="211" y="300"/>
                    </a:lnTo>
                    <a:lnTo>
                      <a:pt x="228" y="292"/>
                    </a:lnTo>
                    <a:lnTo>
                      <a:pt x="228" y="292"/>
                    </a:lnTo>
                    <a:lnTo>
                      <a:pt x="237" y="300"/>
                    </a:lnTo>
                    <a:lnTo>
                      <a:pt x="237" y="309"/>
                    </a:lnTo>
                    <a:lnTo>
                      <a:pt x="237" y="327"/>
                    </a:lnTo>
                    <a:lnTo>
                      <a:pt x="246" y="336"/>
                    </a:lnTo>
                    <a:lnTo>
                      <a:pt x="246" y="336"/>
                    </a:lnTo>
                    <a:lnTo>
                      <a:pt x="246" y="345"/>
                    </a:lnTo>
                    <a:lnTo>
                      <a:pt x="246" y="345"/>
                    </a:lnTo>
                    <a:lnTo>
                      <a:pt x="246" y="353"/>
                    </a:lnTo>
                    <a:lnTo>
                      <a:pt x="246" y="362"/>
                    </a:lnTo>
                    <a:lnTo>
                      <a:pt x="255" y="362"/>
                    </a:lnTo>
                    <a:lnTo>
                      <a:pt x="255" y="362"/>
                    </a:lnTo>
                    <a:lnTo>
                      <a:pt x="263" y="371"/>
                    </a:lnTo>
                    <a:lnTo>
                      <a:pt x="263" y="380"/>
                    </a:lnTo>
                    <a:lnTo>
                      <a:pt x="263" y="380"/>
                    </a:lnTo>
                    <a:lnTo>
                      <a:pt x="263" y="389"/>
                    </a:lnTo>
                    <a:lnTo>
                      <a:pt x="263" y="389"/>
                    </a:lnTo>
                    <a:lnTo>
                      <a:pt x="272" y="398"/>
                    </a:lnTo>
                    <a:lnTo>
                      <a:pt x="272" y="407"/>
                    </a:lnTo>
                    <a:lnTo>
                      <a:pt x="272" y="407"/>
                    </a:lnTo>
                    <a:lnTo>
                      <a:pt x="272" y="398"/>
                    </a:lnTo>
                    <a:lnTo>
                      <a:pt x="281" y="398"/>
                    </a:lnTo>
                    <a:lnTo>
                      <a:pt x="290" y="398"/>
                    </a:lnTo>
                    <a:lnTo>
                      <a:pt x="299" y="398"/>
                    </a:lnTo>
                    <a:lnTo>
                      <a:pt x="299" y="398"/>
                    </a:lnTo>
                    <a:lnTo>
                      <a:pt x="307" y="398"/>
                    </a:lnTo>
                    <a:lnTo>
                      <a:pt x="307" y="389"/>
                    </a:lnTo>
                    <a:lnTo>
                      <a:pt x="316" y="398"/>
                    </a:lnTo>
                    <a:lnTo>
                      <a:pt x="334" y="398"/>
                    </a:lnTo>
                    <a:lnTo>
                      <a:pt x="334" y="398"/>
                    </a:lnTo>
                    <a:lnTo>
                      <a:pt x="343" y="398"/>
                    </a:lnTo>
                    <a:lnTo>
                      <a:pt x="351" y="398"/>
                    </a:lnTo>
                    <a:lnTo>
                      <a:pt x="351" y="398"/>
                    </a:lnTo>
                    <a:lnTo>
                      <a:pt x="360" y="389"/>
                    </a:lnTo>
                    <a:lnTo>
                      <a:pt x="360" y="389"/>
                    </a:lnTo>
                    <a:lnTo>
                      <a:pt x="369" y="398"/>
                    </a:lnTo>
                    <a:lnTo>
                      <a:pt x="369" y="407"/>
                    </a:lnTo>
                    <a:lnTo>
                      <a:pt x="378" y="407"/>
                    </a:lnTo>
                    <a:lnTo>
                      <a:pt x="343" y="601"/>
                    </a:lnTo>
                    <a:lnTo>
                      <a:pt x="281" y="592"/>
                    </a:lnTo>
                    <a:lnTo>
                      <a:pt x="193" y="583"/>
                    </a:lnTo>
                    <a:lnTo>
                      <a:pt x="175" y="575"/>
                    </a:lnTo>
                    <a:lnTo>
                      <a:pt x="96" y="566"/>
                    </a:lnTo>
                    <a:lnTo>
                      <a:pt x="0" y="54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3" name="Freeform 147"/>
              <p:cNvSpPr/>
              <p:nvPr/>
            </p:nvSpPr>
            <p:spPr bwMode="auto">
              <a:xfrm>
                <a:off x="3810921" y="3622949"/>
                <a:ext cx="766072" cy="582268"/>
              </a:xfrm>
              <a:custGeom>
                <a:avLst/>
                <a:gdLst/>
                <a:ahLst/>
                <a:cxnLst>
                  <a:cxn ang="0">
                    <a:pos x="17" y="53"/>
                  </a:cxn>
                  <a:cxn ang="0">
                    <a:pos x="70" y="27"/>
                  </a:cxn>
                  <a:cxn ang="0">
                    <a:pos x="360" y="27"/>
                  </a:cxn>
                  <a:cxn ang="0">
                    <a:pos x="387" y="27"/>
                  </a:cxn>
                  <a:cxn ang="0">
                    <a:pos x="387" y="0"/>
                  </a:cxn>
                  <a:cxn ang="0">
                    <a:pos x="413" y="0"/>
                  </a:cxn>
                  <a:cxn ang="0">
                    <a:pos x="422" y="18"/>
                  </a:cxn>
                  <a:cxn ang="0">
                    <a:pos x="431" y="53"/>
                  </a:cxn>
                  <a:cxn ang="0">
                    <a:pos x="501" y="160"/>
                  </a:cxn>
                  <a:cxn ang="0">
                    <a:pos x="510" y="195"/>
                  </a:cxn>
                  <a:cxn ang="0">
                    <a:pos x="501" y="177"/>
                  </a:cxn>
                  <a:cxn ang="0">
                    <a:pos x="492" y="151"/>
                  </a:cxn>
                  <a:cxn ang="0">
                    <a:pos x="492" y="168"/>
                  </a:cxn>
                  <a:cxn ang="0">
                    <a:pos x="545" y="257"/>
                  </a:cxn>
                  <a:cxn ang="0">
                    <a:pos x="563" y="275"/>
                  </a:cxn>
                  <a:cxn ang="0">
                    <a:pos x="571" y="328"/>
                  </a:cxn>
                  <a:cxn ang="0">
                    <a:pos x="571" y="363"/>
                  </a:cxn>
                  <a:cxn ang="0">
                    <a:pos x="563" y="389"/>
                  </a:cxn>
                  <a:cxn ang="0">
                    <a:pos x="563" y="416"/>
                  </a:cxn>
                  <a:cxn ang="0">
                    <a:pos x="545" y="416"/>
                  </a:cxn>
                  <a:cxn ang="0">
                    <a:pos x="527" y="434"/>
                  </a:cxn>
                  <a:cxn ang="0">
                    <a:pos x="519" y="425"/>
                  </a:cxn>
                  <a:cxn ang="0">
                    <a:pos x="510" y="416"/>
                  </a:cxn>
                  <a:cxn ang="0">
                    <a:pos x="483" y="381"/>
                  </a:cxn>
                  <a:cxn ang="0">
                    <a:pos x="457" y="372"/>
                  </a:cxn>
                  <a:cxn ang="0">
                    <a:pos x="440" y="336"/>
                  </a:cxn>
                  <a:cxn ang="0">
                    <a:pos x="448" y="319"/>
                  </a:cxn>
                  <a:cxn ang="0">
                    <a:pos x="431" y="328"/>
                  </a:cxn>
                  <a:cxn ang="0">
                    <a:pos x="431" y="301"/>
                  </a:cxn>
                  <a:cxn ang="0">
                    <a:pos x="413" y="301"/>
                  </a:cxn>
                  <a:cxn ang="0">
                    <a:pos x="404" y="310"/>
                  </a:cxn>
                  <a:cxn ang="0">
                    <a:pos x="387" y="275"/>
                  </a:cxn>
                  <a:cxn ang="0">
                    <a:pos x="378" y="266"/>
                  </a:cxn>
                  <a:cxn ang="0">
                    <a:pos x="378" y="239"/>
                  </a:cxn>
                  <a:cxn ang="0">
                    <a:pos x="369" y="239"/>
                  </a:cxn>
                  <a:cxn ang="0">
                    <a:pos x="369" y="248"/>
                  </a:cxn>
                  <a:cxn ang="0">
                    <a:pos x="360" y="230"/>
                  </a:cxn>
                  <a:cxn ang="0">
                    <a:pos x="360" y="177"/>
                  </a:cxn>
                  <a:cxn ang="0">
                    <a:pos x="352" y="151"/>
                  </a:cxn>
                  <a:cxn ang="0">
                    <a:pos x="325" y="133"/>
                  </a:cxn>
                  <a:cxn ang="0">
                    <a:pos x="299" y="107"/>
                  </a:cxn>
                  <a:cxn ang="0">
                    <a:pos x="255" y="80"/>
                  </a:cxn>
                  <a:cxn ang="0">
                    <a:pos x="228" y="89"/>
                  </a:cxn>
                  <a:cxn ang="0">
                    <a:pos x="228" y="98"/>
                  </a:cxn>
                  <a:cxn ang="0">
                    <a:pos x="202" y="107"/>
                  </a:cxn>
                  <a:cxn ang="0">
                    <a:pos x="176" y="124"/>
                  </a:cxn>
                  <a:cxn ang="0">
                    <a:pos x="167" y="115"/>
                  </a:cxn>
                  <a:cxn ang="0">
                    <a:pos x="158" y="98"/>
                  </a:cxn>
                  <a:cxn ang="0">
                    <a:pos x="149" y="98"/>
                  </a:cxn>
                  <a:cxn ang="0">
                    <a:pos x="158" y="89"/>
                  </a:cxn>
                  <a:cxn ang="0">
                    <a:pos x="149" y="80"/>
                  </a:cxn>
                  <a:cxn ang="0">
                    <a:pos x="132" y="80"/>
                  </a:cxn>
                  <a:cxn ang="0">
                    <a:pos x="96" y="71"/>
                  </a:cxn>
                  <a:cxn ang="0">
                    <a:pos x="96" y="71"/>
                  </a:cxn>
                  <a:cxn ang="0">
                    <a:pos x="96" y="62"/>
                  </a:cxn>
                  <a:cxn ang="0">
                    <a:pos x="61" y="71"/>
                  </a:cxn>
                  <a:cxn ang="0">
                    <a:pos x="52" y="71"/>
                  </a:cxn>
                  <a:cxn ang="0">
                    <a:pos x="44" y="62"/>
                  </a:cxn>
                  <a:cxn ang="0">
                    <a:pos x="35" y="80"/>
                  </a:cxn>
                  <a:cxn ang="0">
                    <a:pos x="26" y="80"/>
                  </a:cxn>
                </a:cxnLst>
                <a:rect l="0" t="0" r="r" b="b"/>
                <a:pathLst>
                  <a:path w="571" h="434">
                    <a:moveTo>
                      <a:pt x="17" y="71"/>
                    </a:moveTo>
                    <a:lnTo>
                      <a:pt x="17" y="71"/>
                    </a:lnTo>
                    <a:lnTo>
                      <a:pt x="17" y="71"/>
                    </a:lnTo>
                    <a:lnTo>
                      <a:pt x="17" y="62"/>
                    </a:lnTo>
                    <a:lnTo>
                      <a:pt x="17" y="53"/>
                    </a:lnTo>
                    <a:lnTo>
                      <a:pt x="8" y="53"/>
                    </a:lnTo>
                    <a:lnTo>
                      <a:pt x="0" y="45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70" y="27"/>
                    </a:lnTo>
                    <a:lnTo>
                      <a:pt x="176" y="18"/>
                    </a:lnTo>
                    <a:lnTo>
                      <a:pt x="184" y="27"/>
                    </a:lnTo>
                    <a:lnTo>
                      <a:pt x="184" y="27"/>
                    </a:lnTo>
                    <a:lnTo>
                      <a:pt x="193" y="36"/>
                    </a:lnTo>
                    <a:lnTo>
                      <a:pt x="360" y="27"/>
                    </a:lnTo>
                    <a:lnTo>
                      <a:pt x="369" y="27"/>
                    </a:lnTo>
                    <a:lnTo>
                      <a:pt x="369" y="36"/>
                    </a:lnTo>
                    <a:lnTo>
                      <a:pt x="378" y="36"/>
                    </a:lnTo>
                    <a:lnTo>
                      <a:pt x="387" y="36"/>
                    </a:lnTo>
                    <a:lnTo>
                      <a:pt x="387" y="27"/>
                    </a:lnTo>
                    <a:lnTo>
                      <a:pt x="378" y="18"/>
                    </a:lnTo>
                    <a:lnTo>
                      <a:pt x="378" y="9"/>
                    </a:lnTo>
                    <a:lnTo>
                      <a:pt x="378" y="9"/>
                    </a:lnTo>
                    <a:lnTo>
                      <a:pt x="378" y="0"/>
                    </a:lnTo>
                    <a:lnTo>
                      <a:pt x="387" y="0"/>
                    </a:lnTo>
                    <a:lnTo>
                      <a:pt x="387" y="0"/>
                    </a:lnTo>
                    <a:lnTo>
                      <a:pt x="396" y="0"/>
                    </a:lnTo>
                    <a:lnTo>
                      <a:pt x="404" y="0"/>
                    </a:lnTo>
                    <a:lnTo>
                      <a:pt x="413" y="0"/>
                    </a:lnTo>
                    <a:lnTo>
                      <a:pt x="413" y="0"/>
                    </a:lnTo>
                    <a:lnTo>
                      <a:pt x="413" y="0"/>
                    </a:lnTo>
                    <a:lnTo>
                      <a:pt x="422" y="9"/>
                    </a:lnTo>
                    <a:lnTo>
                      <a:pt x="422" y="18"/>
                    </a:lnTo>
                    <a:lnTo>
                      <a:pt x="413" y="9"/>
                    </a:lnTo>
                    <a:lnTo>
                      <a:pt x="422" y="18"/>
                    </a:lnTo>
                    <a:lnTo>
                      <a:pt x="422" y="27"/>
                    </a:lnTo>
                    <a:lnTo>
                      <a:pt x="431" y="27"/>
                    </a:lnTo>
                    <a:lnTo>
                      <a:pt x="431" y="36"/>
                    </a:lnTo>
                    <a:lnTo>
                      <a:pt x="431" y="45"/>
                    </a:lnTo>
                    <a:lnTo>
                      <a:pt x="431" y="53"/>
                    </a:lnTo>
                    <a:lnTo>
                      <a:pt x="440" y="71"/>
                    </a:lnTo>
                    <a:lnTo>
                      <a:pt x="448" y="89"/>
                    </a:lnTo>
                    <a:lnTo>
                      <a:pt x="466" y="115"/>
                    </a:lnTo>
                    <a:lnTo>
                      <a:pt x="492" y="151"/>
                    </a:lnTo>
                    <a:lnTo>
                      <a:pt x="501" y="160"/>
                    </a:lnTo>
                    <a:lnTo>
                      <a:pt x="510" y="160"/>
                    </a:lnTo>
                    <a:lnTo>
                      <a:pt x="510" y="168"/>
                    </a:lnTo>
                    <a:lnTo>
                      <a:pt x="510" y="177"/>
                    </a:lnTo>
                    <a:lnTo>
                      <a:pt x="510" y="186"/>
                    </a:lnTo>
                    <a:lnTo>
                      <a:pt x="510" y="195"/>
                    </a:lnTo>
                    <a:lnTo>
                      <a:pt x="510" y="195"/>
                    </a:lnTo>
                    <a:lnTo>
                      <a:pt x="527" y="213"/>
                    </a:lnTo>
                    <a:lnTo>
                      <a:pt x="519" y="204"/>
                    </a:lnTo>
                    <a:lnTo>
                      <a:pt x="510" y="195"/>
                    </a:lnTo>
                    <a:lnTo>
                      <a:pt x="501" y="177"/>
                    </a:lnTo>
                    <a:lnTo>
                      <a:pt x="510" y="168"/>
                    </a:lnTo>
                    <a:lnTo>
                      <a:pt x="501" y="160"/>
                    </a:lnTo>
                    <a:lnTo>
                      <a:pt x="501" y="160"/>
                    </a:lnTo>
                    <a:lnTo>
                      <a:pt x="492" y="160"/>
                    </a:lnTo>
                    <a:lnTo>
                      <a:pt x="492" y="151"/>
                    </a:lnTo>
                    <a:lnTo>
                      <a:pt x="492" y="151"/>
                    </a:lnTo>
                    <a:lnTo>
                      <a:pt x="483" y="151"/>
                    </a:lnTo>
                    <a:lnTo>
                      <a:pt x="483" y="151"/>
                    </a:lnTo>
                    <a:lnTo>
                      <a:pt x="483" y="160"/>
                    </a:lnTo>
                    <a:lnTo>
                      <a:pt x="492" y="168"/>
                    </a:lnTo>
                    <a:lnTo>
                      <a:pt x="501" y="177"/>
                    </a:lnTo>
                    <a:lnTo>
                      <a:pt x="510" y="204"/>
                    </a:lnTo>
                    <a:lnTo>
                      <a:pt x="527" y="230"/>
                    </a:lnTo>
                    <a:lnTo>
                      <a:pt x="536" y="248"/>
                    </a:lnTo>
                    <a:lnTo>
                      <a:pt x="545" y="257"/>
                    </a:lnTo>
                    <a:lnTo>
                      <a:pt x="545" y="266"/>
                    </a:lnTo>
                    <a:lnTo>
                      <a:pt x="545" y="266"/>
                    </a:lnTo>
                    <a:lnTo>
                      <a:pt x="545" y="266"/>
                    </a:lnTo>
                    <a:lnTo>
                      <a:pt x="554" y="266"/>
                    </a:lnTo>
                    <a:lnTo>
                      <a:pt x="563" y="275"/>
                    </a:lnTo>
                    <a:lnTo>
                      <a:pt x="563" y="283"/>
                    </a:lnTo>
                    <a:lnTo>
                      <a:pt x="563" y="283"/>
                    </a:lnTo>
                    <a:lnTo>
                      <a:pt x="571" y="301"/>
                    </a:lnTo>
                    <a:lnTo>
                      <a:pt x="571" y="328"/>
                    </a:lnTo>
                    <a:lnTo>
                      <a:pt x="571" y="328"/>
                    </a:lnTo>
                    <a:lnTo>
                      <a:pt x="571" y="345"/>
                    </a:lnTo>
                    <a:lnTo>
                      <a:pt x="571" y="354"/>
                    </a:lnTo>
                    <a:lnTo>
                      <a:pt x="571" y="363"/>
                    </a:lnTo>
                    <a:lnTo>
                      <a:pt x="571" y="372"/>
                    </a:lnTo>
                    <a:lnTo>
                      <a:pt x="571" y="363"/>
                    </a:lnTo>
                    <a:lnTo>
                      <a:pt x="571" y="372"/>
                    </a:lnTo>
                    <a:lnTo>
                      <a:pt x="571" y="372"/>
                    </a:lnTo>
                    <a:lnTo>
                      <a:pt x="563" y="381"/>
                    </a:lnTo>
                    <a:lnTo>
                      <a:pt x="563" y="381"/>
                    </a:lnTo>
                    <a:lnTo>
                      <a:pt x="563" y="389"/>
                    </a:lnTo>
                    <a:lnTo>
                      <a:pt x="563" y="389"/>
                    </a:lnTo>
                    <a:lnTo>
                      <a:pt x="563" y="398"/>
                    </a:lnTo>
                    <a:lnTo>
                      <a:pt x="563" y="407"/>
                    </a:lnTo>
                    <a:lnTo>
                      <a:pt x="563" y="407"/>
                    </a:lnTo>
                    <a:lnTo>
                      <a:pt x="563" y="416"/>
                    </a:lnTo>
                    <a:lnTo>
                      <a:pt x="563" y="416"/>
                    </a:lnTo>
                    <a:lnTo>
                      <a:pt x="554" y="416"/>
                    </a:lnTo>
                    <a:lnTo>
                      <a:pt x="563" y="416"/>
                    </a:lnTo>
                    <a:lnTo>
                      <a:pt x="554" y="416"/>
                    </a:lnTo>
                    <a:lnTo>
                      <a:pt x="545" y="416"/>
                    </a:lnTo>
                    <a:lnTo>
                      <a:pt x="545" y="425"/>
                    </a:lnTo>
                    <a:lnTo>
                      <a:pt x="536" y="425"/>
                    </a:lnTo>
                    <a:lnTo>
                      <a:pt x="536" y="425"/>
                    </a:lnTo>
                    <a:lnTo>
                      <a:pt x="527" y="425"/>
                    </a:lnTo>
                    <a:lnTo>
                      <a:pt x="527" y="434"/>
                    </a:lnTo>
                    <a:lnTo>
                      <a:pt x="510" y="434"/>
                    </a:lnTo>
                    <a:lnTo>
                      <a:pt x="510" y="425"/>
                    </a:lnTo>
                    <a:lnTo>
                      <a:pt x="510" y="425"/>
                    </a:lnTo>
                    <a:lnTo>
                      <a:pt x="510" y="416"/>
                    </a:lnTo>
                    <a:lnTo>
                      <a:pt x="519" y="425"/>
                    </a:lnTo>
                    <a:lnTo>
                      <a:pt x="519" y="425"/>
                    </a:lnTo>
                    <a:lnTo>
                      <a:pt x="527" y="416"/>
                    </a:lnTo>
                    <a:lnTo>
                      <a:pt x="519" y="416"/>
                    </a:lnTo>
                    <a:lnTo>
                      <a:pt x="519" y="416"/>
                    </a:lnTo>
                    <a:lnTo>
                      <a:pt x="510" y="416"/>
                    </a:lnTo>
                    <a:lnTo>
                      <a:pt x="501" y="407"/>
                    </a:lnTo>
                    <a:lnTo>
                      <a:pt x="501" y="398"/>
                    </a:lnTo>
                    <a:lnTo>
                      <a:pt x="492" y="389"/>
                    </a:lnTo>
                    <a:lnTo>
                      <a:pt x="483" y="389"/>
                    </a:lnTo>
                    <a:lnTo>
                      <a:pt x="483" y="381"/>
                    </a:lnTo>
                    <a:lnTo>
                      <a:pt x="475" y="381"/>
                    </a:lnTo>
                    <a:lnTo>
                      <a:pt x="475" y="381"/>
                    </a:lnTo>
                    <a:lnTo>
                      <a:pt x="466" y="381"/>
                    </a:lnTo>
                    <a:lnTo>
                      <a:pt x="466" y="381"/>
                    </a:lnTo>
                    <a:lnTo>
                      <a:pt x="457" y="372"/>
                    </a:lnTo>
                    <a:lnTo>
                      <a:pt x="466" y="372"/>
                    </a:lnTo>
                    <a:lnTo>
                      <a:pt x="457" y="372"/>
                    </a:lnTo>
                    <a:lnTo>
                      <a:pt x="448" y="363"/>
                    </a:lnTo>
                    <a:lnTo>
                      <a:pt x="448" y="345"/>
                    </a:lnTo>
                    <a:lnTo>
                      <a:pt x="440" y="336"/>
                    </a:lnTo>
                    <a:lnTo>
                      <a:pt x="440" y="336"/>
                    </a:lnTo>
                    <a:lnTo>
                      <a:pt x="440" y="336"/>
                    </a:lnTo>
                    <a:lnTo>
                      <a:pt x="440" y="328"/>
                    </a:lnTo>
                    <a:lnTo>
                      <a:pt x="440" y="328"/>
                    </a:lnTo>
                    <a:lnTo>
                      <a:pt x="448" y="319"/>
                    </a:lnTo>
                    <a:lnTo>
                      <a:pt x="440" y="328"/>
                    </a:lnTo>
                    <a:lnTo>
                      <a:pt x="440" y="328"/>
                    </a:lnTo>
                    <a:lnTo>
                      <a:pt x="431" y="336"/>
                    </a:lnTo>
                    <a:lnTo>
                      <a:pt x="431" y="336"/>
                    </a:lnTo>
                    <a:lnTo>
                      <a:pt x="431" y="328"/>
                    </a:lnTo>
                    <a:lnTo>
                      <a:pt x="422" y="328"/>
                    </a:lnTo>
                    <a:lnTo>
                      <a:pt x="422" y="319"/>
                    </a:lnTo>
                    <a:lnTo>
                      <a:pt x="422" y="310"/>
                    </a:lnTo>
                    <a:lnTo>
                      <a:pt x="422" y="301"/>
                    </a:lnTo>
                    <a:lnTo>
                      <a:pt x="431" y="301"/>
                    </a:lnTo>
                    <a:lnTo>
                      <a:pt x="431" y="301"/>
                    </a:lnTo>
                    <a:lnTo>
                      <a:pt x="413" y="310"/>
                    </a:lnTo>
                    <a:lnTo>
                      <a:pt x="413" y="301"/>
                    </a:lnTo>
                    <a:lnTo>
                      <a:pt x="413" y="301"/>
                    </a:lnTo>
                    <a:lnTo>
                      <a:pt x="413" y="301"/>
                    </a:lnTo>
                    <a:lnTo>
                      <a:pt x="413" y="310"/>
                    </a:lnTo>
                    <a:lnTo>
                      <a:pt x="422" y="319"/>
                    </a:lnTo>
                    <a:lnTo>
                      <a:pt x="413" y="310"/>
                    </a:lnTo>
                    <a:lnTo>
                      <a:pt x="413" y="319"/>
                    </a:lnTo>
                    <a:lnTo>
                      <a:pt x="404" y="310"/>
                    </a:lnTo>
                    <a:lnTo>
                      <a:pt x="396" y="301"/>
                    </a:lnTo>
                    <a:lnTo>
                      <a:pt x="396" y="301"/>
                    </a:lnTo>
                    <a:lnTo>
                      <a:pt x="387" y="283"/>
                    </a:lnTo>
                    <a:lnTo>
                      <a:pt x="387" y="283"/>
                    </a:lnTo>
                    <a:lnTo>
                      <a:pt x="387" y="275"/>
                    </a:lnTo>
                    <a:lnTo>
                      <a:pt x="369" y="266"/>
                    </a:lnTo>
                    <a:lnTo>
                      <a:pt x="369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57"/>
                    </a:lnTo>
                    <a:lnTo>
                      <a:pt x="387" y="239"/>
                    </a:lnTo>
                    <a:lnTo>
                      <a:pt x="387" y="239"/>
                    </a:lnTo>
                    <a:lnTo>
                      <a:pt x="387" y="230"/>
                    </a:lnTo>
                    <a:lnTo>
                      <a:pt x="378" y="239"/>
                    </a:lnTo>
                    <a:lnTo>
                      <a:pt x="378" y="230"/>
                    </a:lnTo>
                    <a:lnTo>
                      <a:pt x="369" y="221"/>
                    </a:lnTo>
                    <a:lnTo>
                      <a:pt x="369" y="230"/>
                    </a:lnTo>
                    <a:lnTo>
                      <a:pt x="369" y="230"/>
                    </a:lnTo>
                    <a:lnTo>
                      <a:pt x="369" y="239"/>
                    </a:lnTo>
                    <a:lnTo>
                      <a:pt x="369" y="239"/>
                    </a:lnTo>
                    <a:lnTo>
                      <a:pt x="378" y="239"/>
                    </a:lnTo>
                    <a:lnTo>
                      <a:pt x="378" y="248"/>
                    </a:lnTo>
                    <a:lnTo>
                      <a:pt x="369" y="248"/>
                    </a:lnTo>
                    <a:lnTo>
                      <a:pt x="369" y="248"/>
                    </a:lnTo>
                    <a:lnTo>
                      <a:pt x="360" y="239"/>
                    </a:lnTo>
                    <a:lnTo>
                      <a:pt x="369" y="248"/>
                    </a:lnTo>
                    <a:lnTo>
                      <a:pt x="360" y="248"/>
                    </a:lnTo>
                    <a:lnTo>
                      <a:pt x="360" y="239"/>
                    </a:lnTo>
                    <a:lnTo>
                      <a:pt x="360" y="230"/>
                    </a:lnTo>
                    <a:lnTo>
                      <a:pt x="360" y="221"/>
                    </a:lnTo>
                    <a:lnTo>
                      <a:pt x="360" y="221"/>
                    </a:lnTo>
                    <a:lnTo>
                      <a:pt x="360" y="195"/>
                    </a:lnTo>
                    <a:lnTo>
                      <a:pt x="360" y="186"/>
                    </a:lnTo>
                    <a:lnTo>
                      <a:pt x="360" y="177"/>
                    </a:lnTo>
                    <a:lnTo>
                      <a:pt x="360" y="168"/>
                    </a:lnTo>
                    <a:lnTo>
                      <a:pt x="360" y="160"/>
                    </a:lnTo>
                    <a:lnTo>
                      <a:pt x="360" y="160"/>
                    </a:lnTo>
                    <a:lnTo>
                      <a:pt x="352" y="160"/>
                    </a:lnTo>
                    <a:lnTo>
                      <a:pt x="352" y="151"/>
                    </a:lnTo>
                    <a:lnTo>
                      <a:pt x="352" y="142"/>
                    </a:lnTo>
                    <a:lnTo>
                      <a:pt x="343" y="142"/>
                    </a:lnTo>
                    <a:lnTo>
                      <a:pt x="334" y="142"/>
                    </a:lnTo>
                    <a:lnTo>
                      <a:pt x="325" y="142"/>
                    </a:lnTo>
                    <a:lnTo>
                      <a:pt x="325" y="133"/>
                    </a:lnTo>
                    <a:lnTo>
                      <a:pt x="325" y="133"/>
                    </a:lnTo>
                    <a:lnTo>
                      <a:pt x="316" y="124"/>
                    </a:lnTo>
                    <a:lnTo>
                      <a:pt x="299" y="115"/>
                    </a:lnTo>
                    <a:lnTo>
                      <a:pt x="299" y="107"/>
                    </a:lnTo>
                    <a:lnTo>
                      <a:pt x="299" y="107"/>
                    </a:lnTo>
                    <a:lnTo>
                      <a:pt x="290" y="98"/>
                    </a:lnTo>
                    <a:lnTo>
                      <a:pt x="281" y="89"/>
                    </a:lnTo>
                    <a:lnTo>
                      <a:pt x="272" y="80"/>
                    </a:lnTo>
                    <a:lnTo>
                      <a:pt x="264" y="80"/>
                    </a:lnTo>
                    <a:lnTo>
                      <a:pt x="255" y="80"/>
                    </a:lnTo>
                    <a:lnTo>
                      <a:pt x="255" y="80"/>
                    </a:lnTo>
                    <a:lnTo>
                      <a:pt x="246" y="80"/>
                    </a:lnTo>
                    <a:lnTo>
                      <a:pt x="237" y="80"/>
                    </a:lnTo>
                    <a:lnTo>
                      <a:pt x="228" y="80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98"/>
                    </a:lnTo>
                    <a:lnTo>
                      <a:pt x="220" y="98"/>
                    </a:lnTo>
                    <a:lnTo>
                      <a:pt x="202" y="107"/>
                    </a:lnTo>
                    <a:lnTo>
                      <a:pt x="202" y="107"/>
                    </a:lnTo>
                    <a:lnTo>
                      <a:pt x="202" y="107"/>
                    </a:lnTo>
                    <a:lnTo>
                      <a:pt x="193" y="115"/>
                    </a:lnTo>
                    <a:lnTo>
                      <a:pt x="193" y="115"/>
                    </a:lnTo>
                    <a:lnTo>
                      <a:pt x="184" y="115"/>
                    </a:lnTo>
                    <a:lnTo>
                      <a:pt x="176" y="115"/>
                    </a:lnTo>
                    <a:lnTo>
                      <a:pt x="176" y="124"/>
                    </a:lnTo>
                    <a:lnTo>
                      <a:pt x="167" y="124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07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07"/>
                    </a:lnTo>
                    <a:lnTo>
                      <a:pt x="158" y="98"/>
                    </a:lnTo>
                    <a:lnTo>
                      <a:pt x="158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0" y="89"/>
                    </a:lnTo>
                    <a:lnTo>
                      <a:pt x="149" y="89"/>
                    </a:lnTo>
                    <a:lnTo>
                      <a:pt x="158" y="98"/>
                    </a:lnTo>
                    <a:lnTo>
                      <a:pt x="158" y="89"/>
                    </a:lnTo>
                    <a:lnTo>
                      <a:pt x="158" y="89"/>
                    </a:lnTo>
                    <a:lnTo>
                      <a:pt x="149" y="89"/>
                    </a:lnTo>
                    <a:lnTo>
                      <a:pt x="149" y="89"/>
                    </a:lnTo>
                    <a:lnTo>
                      <a:pt x="140" y="80"/>
                    </a:lnTo>
                    <a:lnTo>
                      <a:pt x="140" y="80"/>
                    </a:lnTo>
                    <a:lnTo>
                      <a:pt x="149" y="80"/>
                    </a:lnTo>
                    <a:lnTo>
                      <a:pt x="149" y="71"/>
                    </a:lnTo>
                    <a:lnTo>
                      <a:pt x="140" y="80"/>
                    </a:lnTo>
                    <a:lnTo>
                      <a:pt x="132" y="80"/>
                    </a:lnTo>
                    <a:lnTo>
                      <a:pt x="132" y="80"/>
                    </a:lnTo>
                    <a:lnTo>
                      <a:pt x="132" y="80"/>
                    </a:lnTo>
                    <a:lnTo>
                      <a:pt x="140" y="80"/>
                    </a:lnTo>
                    <a:lnTo>
                      <a:pt x="140" y="89"/>
                    </a:lnTo>
                    <a:lnTo>
                      <a:pt x="132" y="80"/>
                    </a:lnTo>
                    <a:lnTo>
                      <a:pt x="114" y="80"/>
                    </a:lnTo>
                    <a:lnTo>
                      <a:pt x="96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71"/>
                    </a:lnTo>
                    <a:lnTo>
                      <a:pt x="96" y="71"/>
                    </a:lnTo>
                    <a:lnTo>
                      <a:pt x="96" y="71"/>
                    </a:lnTo>
                    <a:lnTo>
                      <a:pt x="105" y="71"/>
                    </a:lnTo>
                    <a:lnTo>
                      <a:pt x="114" y="71"/>
                    </a:lnTo>
                    <a:lnTo>
                      <a:pt x="105" y="71"/>
                    </a:lnTo>
                    <a:lnTo>
                      <a:pt x="96" y="62"/>
                    </a:lnTo>
                    <a:lnTo>
                      <a:pt x="96" y="62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79" y="71"/>
                    </a:lnTo>
                    <a:lnTo>
                      <a:pt x="79" y="71"/>
                    </a:lnTo>
                    <a:lnTo>
                      <a:pt x="61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52" y="80"/>
                    </a:lnTo>
                    <a:lnTo>
                      <a:pt x="52" y="71"/>
                    </a:lnTo>
                    <a:lnTo>
                      <a:pt x="52" y="71"/>
                    </a:lnTo>
                    <a:lnTo>
                      <a:pt x="44" y="62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9"/>
                    </a:lnTo>
                    <a:lnTo>
                      <a:pt x="26" y="89"/>
                    </a:lnTo>
                    <a:lnTo>
                      <a:pt x="17" y="89"/>
                    </a:lnTo>
                    <a:lnTo>
                      <a:pt x="17" y="80"/>
                    </a:lnTo>
                    <a:lnTo>
                      <a:pt x="26" y="80"/>
                    </a:lnTo>
                    <a:lnTo>
                      <a:pt x="26" y="80"/>
                    </a:lnTo>
                    <a:lnTo>
                      <a:pt x="17" y="7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104" name="Group 409"/>
              <p:cNvGrpSpPr/>
              <p:nvPr/>
            </p:nvGrpSpPr>
            <p:grpSpPr>
              <a:xfrm>
                <a:off x="4377089" y="2567084"/>
                <a:ext cx="376999" cy="214661"/>
                <a:chOff x="4714875" y="2476501"/>
                <a:chExt cx="446088" cy="254000"/>
              </a:xfrm>
              <a:grpFill/>
            </p:grpSpPr>
            <p:sp>
              <p:nvSpPr>
                <p:cNvPr id="114" name="Freeform 123"/>
                <p:cNvSpPr/>
                <p:nvPr/>
              </p:nvSpPr>
              <p:spPr bwMode="auto">
                <a:xfrm>
                  <a:off x="4714875" y="2505076"/>
                  <a:ext cx="446088" cy="225425"/>
                </a:xfrm>
                <a:custGeom>
                  <a:avLst/>
                  <a:gdLst/>
                  <a:ahLst/>
                  <a:cxnLst>
                    <a:cxn ang="0">
                      <a:pos x="220" y="0"/>
                    </a:cxn>
                    <a:cxn ang="0">
                      <a:pos x="246" y="97"/>
                    </a:cxn>
                    <a:cxn ang="0">
                      <a:pos x="273" y="89"/>
                    </a:cxn>
                    <a:cxn ang="0">
                      <a:pos x="273" y="106"/>
                    </a:cxn>
                    <a:cxn ang="0">
                      <a:pos x="273" y="124"/>
                    </a:cxn>
                    <a:cxn ang="0">
                      <a:pos x="246" y="133"/>
                    </a:cxn>
                    <a:cxn ang="0">
                      <a:pos x="246" y="133"/>
                    </a:cxn>
                    <a:cxn ang="0">
                      <a:pos x="237" y="124"/>
                    </a:cxn>
                    <a:cxn ang="0">
                      <a:pos x="237" y="115"/>
                    </a:cxn>
                    <a:cxn ang="0">
                      <a:pos x="229" y="115"/>
                    </a:cxn>
                    <a:cxn ang="0">
                      <a:pos x="229" y="115"/>
                    </a:cxn>
                    <a:cxn ang="0">
                      <a:pos x="220" y="115"/>
                    </a:cxn>
                    <a:cxn ang="0">
                      <a:pos x="211" y="106"/>
                    </a:cxn>
                    <a:cxn ang="0">
                      <a:pos x="202" y="97"/>
                    </a:cxn>
                    <a:cxn ang="0">
                      <a:pos x="220" y="89"/>
                    </a:cxn>
                    <a:cxn ang="0">
                      <a:pos x="211" y="80"/>
                    </a:cxn>
                    <a:cxn ang="0">
                      <a:pos x="202" y="89"/>
                    </a:cxn>
                    <a:cxn ang="0">
                      <a:pos x="202" y="71"/>
                    </a:cxn>
                    <a:cxn ang="0">
                      <a:pos x="211" y="71"/>
                    </a:cxn>
                    <a:cxn ang="0">
                      <a:pos x="202" y="62"/>
                    </a:cxn>
                    <a:cxn ang="0">
                      <a:pos x="193" y="62"/>
                    </a:cxn>
                    <a:cxn ang="0">
                      <a:pos x="202" y="53"/>
                    </a:cxn>
                    <a:cxn ang="0">
                      <a:pos x="202" y="53"/>
                    </a:cxn>
                    <a:cxn ang="0">
                      <a:pos x="202" y="27"/>
                    </a:cxn>
                    <a:cxn ang="0">
                      <a:pos x="211" y="27"/>
                    </a:cxn>
                    <a:cxn ang="0">
                      <a:pos x="211" y="18"/>
                    </a:cxn>
                    <a:cxn ang="0">
                      <a:pos x="202" y="18"/>
                    </a:cxn>
                    <a:cxn ang="0">
                      <a:pos x="202" y="27"/>
                    </a:cxn>
                    <a:cxn ang="0">
                      <a:pos x="193" y="27"/>
                    </a:cxn>
                    <a:cxn ang="0">
                      <a:pos x="185" y="36"/>
                    </a:cxn>
                    <a:cxn ang="0">
                      <a:pos x="185" y="44"/>
                    </a:cxn>
                    <a:cxn ang="0">
                      <a:pos x="185" y="44"/>
                    </a:cxn>
                    <a:cxn ang="0">
                      <a:pos x="185" y="62"/>
                    </a:cxn>
                    <a:cxn ang="0">
                      <a:pos x="185" y="62"/>
                    </a:cxn>
                    <a:cxn ang="0">
                      <a:pos x="185" y="71"/>
                    </a:cxn>
                    <a:cxn ang="0">
                      <a:pos x="193" y="89"/>
                    </a:cxn>
                    <a:cxn ang="0">
                      <a:pos x="202" y="115"/>
                    </a:cxn>
                    <a:cxn ang="0">
                      <a:pos x="185" y="106"/>
                    </a:cxn>
                    <a:cxn ang="0">
                      <a:pos x="185" y="97"/>
                    </a:cxn>
                    <a:cxn ang="0">
                      <a:pos x="193" y="115"/>
                    </a:cxn>
                    <a:cxn ang="0">
                      <a:pos x="211" y="133"/>
                    </a:cxn>
                    <a:cxn ang="0">
                      <a:pos x="202" y="133"/>
                    </a:cxn>
                    <a:cxn ang="0">
                      <a:pos x="185" y="124"/>
                    </a:cxn>
                    <a:cxn ang="0">
                      <a:pos x="176" y="115"/>
                    </a:cxn>
                    <a:cxn ang="0">
                      <a:pos x="167" y="124"/>
                    </a:cxn>
                    <a:cxn ang="0">
                      <a:pos x="158" y="115"/>
                    </a:cxn>
                    <a:cxn ang="0">
                      <a:pos x="149" y="115"/>
                    </a:cxn>
                    <a:cxn ang="0">
                      <a:pos x="149" y="106"/>
                    </a:cxn>
                    <a:cxn ang="0">
                      <a:pos x="158" y="89"/>
                    </a:cxn>
                    <a:cxn ang="0">
                      <a:pos x="158" y="80"/>
                    </a:cxn>
                    <a:cxn ang="0">
                      <a:pos x="149" y="80"/>
                    </a:cxn>
                    <a:cxn ang="0">
                      <a:pos x="132" y="71"/>
                    </a:cxn>
                    <a:cxn ang="0">
                      <a:pos x="123" y="53"/>
                    </a:cxn>
                    <a:cxn ang="0">
                      <a:pos x="105" y="53"/>
                    </a:cxn>
                    <a:cxn ang="0">
                      <a:pos x="97" y="44"/>
                    </a:cxn>
                    <a:cxn ang="0">
                      <a:pos x="88" y="36"/>
                    </a:cxn>
                    <a:cxn ang="0">
                      <a:pos x="70" y="36"/>
                    </a:cxn>
                    <a:cxn ang="0">
                      <a:pos x="61" y="44"/>
                    </a:cxn>
                    <a:cxn ang="0">
                      <a:pos x="44" y="44"/>
                    </a:cxn>
                    <a:cxn ang="0">
                      <a:pos x="44" y="44"/>
                    </a:cxn>
                    <a:cxn ang="0">
                      <a:pos x="26" y="62"/>
                    </a:cxn>
                    <a:cxn ang="0">
                      <a:pos x="18" y="71"/>
                    </a:cxn>
                    <a:cxn ang="0">
                      <a:pos x="0" y="44"/>
                    </a:cxn>
                  </a:cxnLst>
                  <a:rect l="0" t="0" r="r" b="b"/>
                  <a:pathLst>
                    <a:path w="281" h="142">
                      <a:moveTo>
                        <a:pt x="0" y="44"/>
                      </a:moveTo>
                      <a:lnTo>
                        <a:pt x="97" y="27"/>
                      </a:lnTo>
                      <a:lnTo>
                        <a:pt x="220" y="0"/>
                      </a:lnTo>
                      <a:lnTo>
                        <a:pt x="229" y="53"/>
                      </a:lnTo>
                      <a:lnTo>
                        <a:pt x="237" y="89"/>
                      </a:lnTo>
                      <a:lnTo>
                        <a:pt x="246" y="97"/>
                      </a:lnTo>
                      <a:lnTo>
                        <a:pt x="281" y="89"/>
                      </a:lnTo>
                      <a:lnTo>
                        <a:pt x="281" y="89"/>
                      </a:lnTo>
                      <a:lnTo>
                        <a:pt x="273" y="89"/>
                      </a:lnTo>
                      <a:lnTo>
                        <a:pt x="281" y="97"/>
                      </a:lnTo>
                      <a:lnTo>
                        <a:pt x="281" y="106"/>
                      </a:lnTo>
                      <a:lnTo>
                        <a:pt x="273" y="106"/>
                      </a:lnTo>
                      <a:lnTo>
                        <a:pt x="273" y="115"/>
                      </a:lnTo>
                      <a:lnTo>
                        <a:pt x="273" y="124"/>
                      </a:lnTo>
                      <a:lnTo>
                        <a:pt x="273" y="124"/>
                      </a:lnTo>
                      <a:lnTo>
                        <a:pt x="255" y="133"/>
                      </a:lnTo>
                      <a:lnTo>
                        <a:pt x="255" y="133"/>
                      </a:lnTo>
                      <a:lnTo>
                        <a:pt x="246" y="133"/>
                      </a:lnTo>
                      <a:lnTo>
                        <a:pt x="237" y="142"/>
                      </a:lnTo>
                      <a:lnTo>
                        <a:pt x="237" y="133"/>
                      </a:lnTo>
                      <a:lnTo>
                        <a:pt x="246" y="133"/>
                      </a:lnTo>
                      <a:lnTo>
                        <a:pt x="246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15"/>
                      </a:lnTo>
                      <a:lnTo>
                        <a:pt x="237" y="115"/>
                      </a:lnTo>
                      <a:lnTo>
                        <a:pt x="237" y="106"/>
                      </a:lnTo>
                      <a:lnTo>
                        <a:pt x="229" y="115"/>
                      </a:lnTo>
                      <a:lnTo>
                        <a:pt x="229" y="115"/>
                      </a:lnTo>
                      <a:lnTo>
                        <a:pt x="229" y="106"/>
                      </a:lnTo>
                      <a:lnTo>
                        <a:pt x="229" y="115"/>
                      </a:lnTo>
                      <a:lnTo>
                        <a:pt x="229" y="115"/>
                      </a:lnTo>
                      <a:lnTo>
                        <a:pt x="220" y="115"/>
                      </a:lnTo>
                      <a:lnTo>
                        <a:pt x="220" y="115"/>
                      </a:lnTo>
                      <a:lnTo>
                        <a:pt x="211" y="106"/>
                      </a:lnTo>
                      <a:lnTo>
                        <a:pt x="211" y="115"/>
                      </a:lnTo>
                      <a:lnTo>
                        <a:pt x="211" y="106"/>
                      </a:lnTo>
                      <a:lnTo>
                        <a:pt x="211" y="106"/>
                      </a:lnTo>
                      <a:lnTo>
                        <a:pt x="211" y="97"/>
                      </a:lnTo>
                      <a:lnTo>
                        <a:pt x="202" y="97"/>
                      </a:lnTo>
                      <a:lnTo>
                        <a:pt x="211" y="89"/>
                      </a:lnTo>
                      <a:lnTo>
                        <a:pt x="220" y="89"/>
                      </a:lnTo>
                      <a:lnTo>
                        <a:pt x="220" y="89"/>
                      </a:lnTo>
                      <a:lnTo>
                        <a:pt x="220" y="89"/>
                      </a:lnTo>
                      <a:lnTo>
                        <a:pt x="211" y="89"/>
                      </a:lnTo>
                      <a:lnTo>
                        <a:pt x="211" y="80"/>
                      </a:lnTo>
                      <a:lnTo>
                        <a:pt x="211" y="80"/>
                      </a:lnTo>
                      <a:lnTo>
                        <a:pt x="202" y="80"/>
                      </a:lnTo>
                      <a:lnTo>
                        <a:pt x="202" y="89"/>
                      </a:lnTo>
                      <a:lnTo>
                        <a:pt x="202" y="80"/>
                      </a:lnTo>
                      <a:lnTo>
                        <a:pt x="202" y="80"/>
                      </a:lnTo>
                      <a:lnTo>
                        <a:pt x="202" y="71"/>
                      </a:lnTo>
                      <a:lnTo>
                        <a:pt x="211" y="80"/>
                      </a:lnTo>
                      <a:lnTo>
                        <a:pt x="211" y="71"/>
                      </a:lnTo>
                      <a:lnTo>
                        <a:pt x="211" y="71"/>
                      </a:lnTo>
                      <a:lnTo>
                        <a:pt x="202" y="71"/>
                      </a:lnTo>
                      <a:lnTo>
                        <a:pt x="202" y="62"/>
                      </a:lnTo>
                      <a:lnTo>
                        <a:pt x="202" y="62"/>
                      </a:lnTo>
                      <a:lnTo>
                        <a:pt x="193" y="71"/>
                      </a:lnTo>
                      <a:lnTo>
                        <a:pt x="193" y="71"/>
                      </a:lnTo>
                      <a:lnTo>
                        <a:pt x="193" y="62"/>
                      </a:lnTo>
                      <a:lnTo>
                        <a:pt x="202" y="62"/>
                      </a:lnTo>
                      <a:lnTo>
                        <a:pt x="202" y="62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193" y="53"/>
                      </a:lnTo>
                      <a:lnTo>
                        <a:pt x="202" y="36"/>
                      </a:lnTo>
                      <a:lnTo>
                        <a:pt x="202" y="27"/>
                      </a:lnTo>
                      <a:lnTo>
                        <a:pt x="211" y="27"/>
                      </a:lnTo>
                      <a:lnTo>
                        <a:pt x="211" y="27"/>
                      </a:lnTo>
                      <a:lnTo>
                        <a:pt x="211" y="27"/>
                      </a:lnTo>
                      <a:lnTo>
                        <a:pt x="211" y="18"/>
                      </a:lnTo>
                      <a:lnTo>
                        <a:pt x="211" y="18"/>
                      </a:lnTo>
                      <a:lnTo>
                        <a:pt x="211" y="18"/>
                      </a:lnTo>
                      <a:lnTo>
                        <a:pt x="211" y="9"/>
                      </a:lnTo>
                      <a:lnTo>
                        <a:pt x="202" y="18"/>
                      </a:lnTo>
                      <a:lnTo>
                        <a:pt x="202" y="18"/>
                      </a:lnTo>
                      <a:lnTo>
                        <a:pt x="202" y="18"/>
                      </a:lnTo>
                      <a:lnTo>
                        <a:pt x="202" y="27"/>
                      </a:lnTo>
                      <a:lnTo>
                        <a:pt x="202" y="27"/>
                      </a:lnTo>
                      <a:lnTo>
                        <a:pt x="193" y="27"/>
                      </a:lnTo>
                      <a:lnTo>
                        <a:pt x="193" y="27"/>
                      </a:lnTo>
                      <a:lnTo>
                        <a:pt x="193" y="27"/>
                      </a:lnTo>
                      <a:lnTo>
                        <a:pt x="193" y="36"/>
                      </a:lnTo>
                      <a:lnTo>
                        <a:pt x="185" y="27"/>
                      </a:lnTo>
                      <a:lnTo>
                        <a:pt x="185" y="36"/>
                      </a:lnTo>
                      <a:lnTo>
                        <a:pt x="185" y="36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76" y="44"/>
                      </a:lnTo>
                      <a:lnTo>
                        <a:pt x="185" y="53"/>
                      </a:lnTo>
                      <a:lnTo>
                        <a:pt x="185" y="62"/>
                      </a:lnTo>
                      <a:lnTo>
                        <a:pt x="193" y="62"/>
                      </a:lnTo>
                      <a:lnTo>
                        <a:pt x="193" y="62"/>
                      </a:lnTo>
                      <a:lnTo>
                        <a:pt x="185" y="62"/>
                      </a:lnTo>
                      <a:lnTo>
                        <a:pt x="185" y="62"/>
                      </a:lnTo>
                      <a:lnTo>
                        <a:pt x="185" y="62"/>
                      </a:lnTo>
                      <a:lnTo>
                        <a:pt x="185" y="71"/>
                      </a:lnTo>
                      <a:lnTo>
                        <a:pt x="185" y="80"/>
                      </a:lnTo>
                      <a:lnTo>
                        <a:pt x="185" y="89"/>
                      </a:lnTo>
                      <a:lnTo>
                        <a:pt x="193" y="89"/>
                      </a:lnTo>
                      <a:lnTo>
                        <a:pt x="193" y="97"/>
                      </a:lnTo>
                      <a:lnTo>
                        <a:pt x="202" y="115"/>
                      </a:lnTo>
                      <a:lnTo>
                        <a:pt x="202" y="115"/>
                      </a:lnTo>
                      <a:lnTo>
                        <a:pt x="193" y="115"/>
                      </a:lnTo>
                      <a:lnTo>
                        <a:pt x="193" y="115"/>
                      </a:lnTo>
                      <a:lnTo>
                        <a:pt x="185" y="106"/>
                      </a:lnTo>
                      <a:lnTo>
                        <a:pt x="185" y="97"/>
                      </a:lnTo>
                      <a:lnTo>
                        <a:pt x="185" y="89"/>
                      </a:lnTo>
                      <a:lnTo>
                        <a:pt x="185" y="97"/>
                      </a:lnTo>
                      <a:lnTo>
                        <a:pt x="185" y="106"/>
                      </a:lnTo>
                      <a:lnTo>
                        <a:pt x="185" y="106"/>
                      </a:lnTo>
                      <a:lnTo>
                        <a:pt x="193" y="115"/>
                      </a:lnTo>
                      <a:lnTo>
                        <a:pt x="202" y="115"/>
                      </a:lnTo>
                      <a:lnTo>
                        <a:pt x="202" y="124"/>
                      </a:lnTo>
                      <a:lnTo>
                        <a:pt x="211" y="133"/>
                      </a:lnTo>
                      <a:lnTo>
                        <a:pt x="211" y="133"/>
                      </a:lnTo>
                      <a:lnTo>
                        <a:pt x="202" y="133"/>
                      </a:lnTo>
                      <a:lnTo>
                        <a:pt x="202" y="133"/>
                      </a:lnTo>
                      <a:lnTo>
                        <a:pt x="202" y="133"/>
                      </a:lnTo>
                      <a:lnTo>
                        <a:pt x="193" y="124"/>
                      </a:lnTo>
                      <a:lnTo>
                        <a:pt x="185" y="124"/>
                      </a:lnTo>
                      <a:lnTo>
                        <a:pt x="185" y="124"/>
                      </a:lnTo>
                      <a:lnTo>
                        <a:pt x="176" y="124"/>
                      </a:lnTo>
                      <a:lnTo>
                        <a:pt x="176" y="115"/>
                      </a:lnTo>
                      <a:lnTo>
                        <a:pt x="176" y="124"/>
                      </a:lnTo>
                      <a:lnTo>
                        <a:pt x="176" y="124"/>
                      </a:lnTo>
                      <a:lnTo>
                        <a:pt x="167" y="124"/>
                      </a:lnTo>
                      <a:lnTo>
                        <a:pt x="167" y="115"/>
                      </a:lnTo>
                      <a:lnTo>
                        <a:pt x="167" y="115"/>
                      </a:lnTo>
                      <a:lnTo>
                        <a:pt x="158" y="115"/>
                      </a:lnTo>
                      <a:lnTo>
                        <a:pt x="158" y="115"/>
                      </a:lnTo>
                      <a:lnTo>
                        <a:pt x="158" y="124"/>
                      </a:lnTo>
                      <a:lnTo>
                        <a:pt x="149" y="115"/>
                      </a:lnTo>
                      <a:lnTo>
                        <a:pt x="149" y="115"/>
                      </a:lnTo>
                      <a:lnTo>
                        <a:pt x="149" y="106"/>
                      </a:lnTo>
                      <a:lnTo>
                        <a:pt x="149" y="106"/>
                      </a:lnTo>
                      <a:lnTo>
                        <a:pt x="158" y="106"/>
                      </a:lnTo>
                      <a:lnTo>
                        <a:pt x="158" y="97"/>
                      </a:lnTo>
                      <a:lnTo>
                        <a:pt x="158" y="89"/>
                      </a:lnTo>
                      <a:lnTo>
                        <a:pt x="158" y="89"/>
                      </a:lnTo>
                      <a:lnTo>
                        <a:pt x="158" y="80"/>
                      </a:lnTo>
                      <a:lnTo>
                        <a:pt x="158" y="80"/>
                      </a:lnTo>
                      <a:lnTo>
                        <a:pt x="158" y="71"/>
                      </a:lnTo>
                      <a:lnTo>
                        <a:pt x="149" y="80"/>
                      </a:lnTo>
                      <a:lnTo>
                        <a:pt x="149" y="80"/>
                      </a:lnTo>
                      <a:lnTo>
                        <a:pt x="141" y="71"/>
                      </a:lnTo>
                      <a:lnTo>
                        <a:pt x="132" y="71"/>
                      </a:lnTo>
                      <a:lnTo>
                        <a:pt x="132" y="71"/>
                      </a:lnTo>
                      <a:lnTo>
                        <a:pt x="123" y="71"/>
                      </a:lnTo>
                      <a:lnTo>
                        <a:pt x="123" y="62"/>
                      </a:lnTo>
                      <a:lnTo>
                        <a:pt x="123" y="53"/>
                      </a:lnTo>
                      <a:lnTo>
                        <a:pt x="114" y="53"/>
                      </a:lnTo>
                      <a:lnTo>
                        <a:pt x="105" y="53"/>
                      </a:lnTo>
                      <a:lnTo>
                        <a:pt x="105" y="53"/>
                      </a:lnTo>
                      <a:lnTo>
                        <a:pt x="105" y="44"/>
                      </a:lnTo>
                      <a:lnTo>
                        <a:pt x="105" y="44"/>
                      </a:lnTo>
                      <a:lnTo>
                        <a:pt x="97" y="44"/>
                      </a:lnTo>
                      <a:lnTo>
                        <a:pt x="97" y="36"/>
                      </a:lnTo>
                      <a:lnTo>
                        <a:pt x="97" y="36"/>
                      </a:lnTo>
                      <a:lnTo>
                        <a:pt x="88" y="36"/>
                      </a:lnTo>
                      <a:lnTo>
                        <a:pt x="79" y="36"/>
                      </a:lnTo>
                      <a:lnTo>
                        <a:pt x="79" y="27"/>
                      </a:lnTo>
                      <a:lnTo>
                        <a:pt x="70" y="36"/>
                      </a:lnTo>
                      <a:lnTo>
                        <a:pt x="70" y="36"/>
                      </a:lnTo>
                      <a:lnTo>
                        <a:pt x="61" y="36"/>
                      </a:lnTo>
                      <a:lnTo>
                        <a:pt x="61" y="44"/>
                      </a:lnTo>
                      <a:lnTo>
                        <a:pt x="61" y="44"/>
                      </a:lnTo>
                      <a:lnTo>
                        <a:pt x="53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35" y="62"/>
                      </a:lnTo>
                      <a:lnTo>
                        <a:pt x="26" y="53"/>
                      </a:lnTo>
                      <a:lnTo>
                        <a:pt x="26" y="62"/>
                      </a:lnTo>
                      <a:lnTo>
                        <a:pt x="26" y="62"/>
                      </a:lnTo>
                      <a:lnTo>
                        <a:pt x="18" y="71"/>
                      </a:lnTo>
                      <a:lnTo>
                        <a:pt x="18" y="71"/>
                      </a:lnTo>
                      <a:lnTo>
                        <a:pt x="9" y="80"/>
                      </a:lnTo>
                      <a:lnTo>
                        <a:pt x="9" y="89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115" name="Freeform 149"/>
                <p:cNvSpPr/>
                <p:nvPr/>
              </p:nvSpPr>
              <p:spPr bwMode="auto">
                <a:xfrm>
                  <a:off x="5064125" y="2476501"/>
                  <a:ext cx="96838" cy="182563"/>
                </a:xfrm>
                <a:custGeom>
                  <a:avLst/>
                  <a:gdLst/>
                  <a:ahLst/>
                  <a:cxnLst>
                    <a:cxn ang="0">
                      <a:pos x="0" y="18"/>
                    </a:cxn>
                    <a:cxn ang="0">
                      <a:pos x="0" y="9"/>
                    </a:cxn>
                    <a:cxn ang="0">
                      <a:pos x="0" y="9"/>
                    </a:cxn>
                    <a:cxn ang="0">
                      <a:pos x="9" y="0"/>
                    </a:cxn>
                    <a:cxn ang="0">
                      <a:pos x="9" y="0"/>
                    </a:cxn>
                    <a:cxn ang="0">
                      <a:pos x="17" y="0"/>
                    </a:cxn>
                    <a:cxn ang="0">
                      <a:pos x="17" y="9"/>
                    </a:cxn>
                    <a:cxn ang="0">
                      <a:pos x="17" y="9"/>
                    </a:cxn>
                    <a:cxn ang="0">
                      <a:pos x="9" y="9"/>
                    </a:cxn>
                    <a:cxn ang="0">
                      <a:pos x="9" y="18"/>
                    </a:cxn>
                    <a:cxn ang="0">
                      <a:pos x="9" y="18"/>
                    </a:cxn>
                    <a:cxn ang="0">
                      <a:pos x="9" y="27"/>
                    </a:cxn>
                    <a:cxn ang="0">
                      <a:pos x="9" y="27"/>
                    </a:cxn>
                    <a:cxn ang="0">
                      <a:pos x="17" y="36"/>
                    </a:cxn>
                    <a:cxn ang="0">
                      <a:pos x="17" y="45"/>
                    </a:cxn>
                    <a:cxn ang="0">
                      <a:pos x="26" y="45"/>
                    </a:cxn>
                    <a:cxn ang="0">
                      <a:pos x="26" y="54"/>
                    </a:cxn>
                    <a:cxn ang="0">
                      <a:pos x="26" y="54"/>
                    </a:cxn>
                    <a:cxn ang="0">
                      <a:pos x="35" y="62"/>
                    </a:cxn>
                    <a:cxn ang="0">
                      <a:pos x="35" y="71"/>
                    </a:cxn>
                    <a:cxn ang="0">
                      <a:pos x="35" y="71"/>
                    </a:cxn>
                    <a:cxn ang="0">
                      <a:pos x="44" y="80"/>
                    </a:cxn>
                    <a:cxn ang="0">
                      <a:pos x="53" y="80"/>
                    </a:cxn>
                    <a:cxn ang="0">
                      <a:pos x="53" y="80"/>
                    </a:cxn>
                    <a:cxn ang="0">
                      <a:pos x="53" y="89"/>
                    </a:cxn>
                    <a:cxn ang="0">
                      <a:pos x="53" y="89"/>
                    </a:cxn>
                    <a:cxn ang="0">
                      <a:pos x="53" y="89"/>
                    </a:cxn>
                    <a:cxn ang="0">
                      <a:pos x="53" y="98"/>
                    </a:cxn>
                    <a:cxn ang="0">
                      <a:pos x="53" y="98"/>
                    </a:cxn>
                    <a:cxn ang="0">
                      <a:pos x="61" y="98"/>
                    </a:cxn>
                    <a:cxn ang="0">
                      <a:pos x="61" y="107"/>
                    </a:cxn>
                    <a:cxn ang="0">
                      <a:pos x="61" y="107"/>
                    </a:cxn>
                    <a:cxn ang="0">
                      <a:pos x="61" y="107"/>
                    </a:cxn>
                    <a:cxn ang="0">
                      <a:pos x="26" y="115"/>
                    </a:cxn>
                    <a:cxn ang="0">
                      <a:pos x="17" y="107"/>
                    </a:cxn>
                    <a:cxn ang="0">
                      <a:pos x="9" y="71"/>
                    </a:cxn>
                    <a:cxn ang="0">
                      <a:pos x="0" y="18"/>
                    </a:cxn>
                  </a:cxnLst>
                  <a:rect l="0" t="0" r="r" b="b"/>
                  <a:pathLst>
                    <a:path w="61" h="115">
                      <a:moveTo>
                        <a:pt x="0" y="18"/>
                      </a:moveTo>
                      <a:lnTo>
                        <a:pt x="0" y="9"/>
                      </a:lnTo>
                      <a:lnTo>
                        <a:pt x="0" y="9"/>
                      </a:lnTo>
                      <a:lnTo>
                        <a:pt x="9" y="0"/>
                      </a:lnTo>
                      <a:lnTo>
                        <a:pt x="9" y="0"/>
                      </a:lnTo>
                      <a:lnTo>
                        <a:pt x="17" y="0"/>
                      </a:lnTo>
                      <a:lnTo>
                        <a:pt x="17" y="9"/>
                      </a:lnTo>
                      <a:lnTo>
                        <a:pt x="17" y="9"/>
                      </a:lnTo>
                      <a:lnTo>
                        <a:pt x="9" y="9"/>
                      </a:lnTo>
                      <a:lnTo>
                        <a:pt x="9" y="18"/>
                      </a:lnTo>
                      <a:lnTo>
                        <a:pt x="9" y="18"/>
                      </a:lnTo>
                      <a:lnTo>
                        <a:pt x="9" y="27"/>
                      </a:lnTo>
                      <a:lnTo>
                        <a:pt x="9" y="27"/>
                      </a:lnTo>
                      <a:lnTo>
                        <a:pt x="17" y="36"/>
                      </a:lnTo>
                      <a:lnTo>
                        <a:pt x="17" y="45"/>
                      </a:lnTo>
                      <a:lnTo>
                        <a:pt x="26" y="45"/>
                      </a:lnTo>
                      <a:lnTo>
                        <a:pt x="26" y="54"/>
                      </a:lnTo>
                      <a:lnTo>
                        <a:pt x="26" y="54"/>
                      </a:lnTo>
                      <a:lnTo>
                        <a:pt x="35" y="62"/>
                      </a:lnTo>
                      <a:lnTo>
                        <a:pt x="35" y="71"/>
                      </a:lnTo>
                      <a:lnTo>
                        <a:pt x="35" y="71"/>
                      </a:lnTo>
                      <a:lnTo>
                        <a:pt x="44" y="80"/>
                      </a:lnTo>
                      <a:lnTo>
                        <a:pt x="53" y="80"/>
                      </a:lnTo>
                      <a:lnTo>
                        <a:pt x="53" y="80"/>
                      </a:lnTo>
                      <a:lnTo>
                        <a:pt x="53" y="89"/>
                      </a:lnTo>
                      <a:lnTo>
                        <a:pt x="53" y="89"/>
                      </a:lnTo>
                      <a:lnTo>
                        <a:pt x="53" y="89"/>
                      </a:lnTo>
                      <a:lnTo>
                        <a:pt x="53" y="98"/>
                      </a:lnTo>
                      <a:lnTo>
                        <a:pt x="53" y="98"/>
                      </a:lnTo>
                      <a:lnTo>
                        <a:pt x="61" y="98"/>
                      </a:lnTo>
                      <a:lnTo>
                        <a:pt x="61" y="107"/>
                      </a:lnTo>
                      <a:lnTo>
                        <a:pt x="61" y="107"/>
                      </a:lnTo>
                      <a:lnTo>
                        <a:pt x="61" y="107"/>
                      </a:lnTo>
                      <a:lnTo>
                        <a:pt x="26" y="115"/>
                      </a:lnTo>
                      <a:lnTo>
                        <a:pt x="17" y="107"/>
                      </a:lnTo>
                      <a:lnTo>
                        <a:pt x="9" y="71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  <p:sp>
            <p:nvSpPr>
              <p:cNvPr id="105" name="Freeform 151"/>
              <p:cNvSpPr/>
              <p:nvPr/>
            </p:nvSpPr>
            <p:spPr bwMode="auto">
              <a:xfrm>
                <a:off x="4790312" y="2270584"/>
                <a:ext cx="140872" cy="143555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35" y="18"/>
                  </a:cxn>
                  <a:cxn ang="0">
                    <a:pos x="35" y="18"/>
                  </a:cxn>
                  <a:cxn ang="0">
                    <a:pos x="44" y="18"/>
                  </a:cxn>
                  <a:cxn ang="0">
                    <a:pos x="53" y="18"/>
                  </a:cxn>
                  <a:cxn ang="0">
                    <a:pos x="53" y="9"/>
                  </a:cxn>
                  <a:cxn ang="0">
                    <a:pos x="79" y="9"/>
                  </a:cxn>
                  <a:cxn ang="0">
                    <a:pos x="88" y="0"/>
                  </a:cxn>
                  <a:cxn ang="0">
                    <a:pos x="97" y="0"/>
                  </a:cxn>
                  <a:cxn ang="0">
                    <a:pos x="105" y="45"/>
                  </a:cxn>
                  <a:cxn ang="0">
                    <a:pos x="105" y="53"/>
                  </a:cxn>
                  <a:cxn ang="0">
                    <a:pos x="105" y="53"/>
                  </a:cxn>
                  <a:cxn ang="0">
                    <a:pos x="105" y="53"/>
                  </a:cxn>
                  <a:cxn ang="0">
                    <a:pos x="105" y="62"/>
                  </a:cxn>
                  <a:cxn ang="0">
                    <a:pos x="105" y="53"/>
                  </a:cxn>
                  <a:cxn ang="0">
                    <a:pos x="88" y="62"/>
                  </a:cxn>
                  <a:cxn ang="0">
                    <a:pos x="79" y="71"/>
                  </a:cxn>
                  <a:cxn ang="0">
                    <a:pos x="79" y="62"/>
                  </a:cxn>
                  <a:cxn ang="0">
                    <a:pos x="79" y="62"/>
                  </a:cxn>
                  <a:cxn ang="0">
                    <a:pos x="70" y="62"/>
                  </a:cxn>
                  <a:cxn ang="0">
                    <a:pos x="79" y="71"/>
                  </a:cxn>
                  <a:cxn ang="0">
                    <a:pos x="79" y="71"/>
                  </a:cxn>
                  <a:cxn ang="0">
                    <a:pos x="61" y="71"/>
                  </a:cxn>
                  <a:cxn ang="0">
                    <a:pos x="61" y="80"/>
                  </a:cxn>
                  <a:cxn ang="0">
                    <a:pos x="53" y="80"/>
                  </a:cxn>
                  <a:cxn ang="0">
                    <a:pos x="44" y="80"/>
                  </a:cxn>
                  <a:cxn ang="0">
                    <a:pos x="44" y="80"/>
                  </a:cxn>
                  <a:cxn ang="0">
                    <a:pos x="35" y="89"/>
                  </a:cxn>
                  <a:cxn ang="0">
                    <a:pos x="35" y="89"/>
                  </a:cxn>
                  <a:cxn ang="0">
                    <a:pos x="26" y="98"/>
                  </a:cxn>
                  <a:cxn ang="0">
                    <a:pos x="26" y="98"/>
                  </a:cxn>
                  <a:cxn ang="0">
                    <a:pos x="17" y="107"/>
                  </a:cxn>
                  <a:cxn ang="0">
                    <a:pos x="9" y="107"/>
                  </a:cxn>
                  <a:cxn ang="0">
                    <a:pos x="0" y="107"/>
                  </a:cxn>
                  <a:cxn ang="0">
                    <a:pos x="0" y="98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9" y="80"/>
                  </a:cxn>
                  <a:cxn ang="0">
                    <a:pos x="0" y="27"/>
                  </a:cxn>
                </a:cxnLst>
                <a:rect l="0" t="0" r="r" b="b"/>
                <a:pathLst>
                  <a:path w="105" h="107">
                    <a:moveTo>
                      <a:pt x="0" y="27"/>
                    </a:moveTo>
                    <a:lnTo>
                      <a:pt x="35" y="18"/>
                    </a:lnTo>
                    <a:lnTo>
                      <a:pt x="35" y="18"/>
                    </a:lnTo>
                    <a:lnTo>
                      <a:pt x="44" y="18"/>
                    </a:lnTo>
                    <a:lnTo>
                      <a:pt x="53" y="18"/>
                    </a:lnTo>
                    <a:lnTo>
                      <a:pt x="53" y="9"/>
                    </a:lnTo>
                    <a:lnTo>
                      <a:pt x="79" y="9"/>
                    </a:lnTo>
                    <a:lnTo>
                      <a:pt x="88" y="0"/>
                    </a:lnTo>
                    <a:lnTo>
                      <a:pt x="97" y="0"/>
                    </a:lnTo>
                    <a:lnTo>
                      <a:pt x="105" y="45"/>
                    </a:lnTo>
                    <a:lnTo>
                      <a:pt x="105" y="53"/>
                    </a:lnTo>
                    <a:lnTo>
                      <a:pt x="105" y="53"/>
                    </a:lnTo>
                    <a:lnTo>
                      <a:pt x="105" y="53"/>
                    </a:lnTo>
                    <a:lnTo>
                      <a:pt x="105" y="62"/>
                    </a:lnTo>
                    <a:lnTo>
                      <a:pt x="105" y="53"/>
                    </a:lnTo>
                    <a:lnTo>
                      <a:pt x="88" y="62"/>
                    </a:lnTo>
                    <a:lnTo>
                      <a:pt x="79" y="71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70" y="62"/>
                    </a:lnTo>
                    <a:lnTo>
                      <a:pt x="79" y="71"/>
                    </a:lnTo>
                    <a:lnTo>
                      <a:pt x="79" y="71"/>
                    </a:lnTo>
                    <a:lnTo>
                      <a:pt x="61" y="71"/>
                    </a:lnTo>
                    <a:lnTo>
                      <a:pt x="61" y="80"/>
                    </a:lnTo>
                    <a:lnTo>
                      <a:pt x="53" y="80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35" y="89"/>
                    </a:lnTo>
                    <a:lnTo>
                      <a:pt x="35" y="89"/>
                    </a:lnTo>
                    <a:lnTo>
                      <a:pt x="26" y="98"/>
                    </a:lnTo>
                    <a:lnTo>
                      <a:pt x="26" y="98"/>
                    </a:lnTo>
                    <a:lnTo>
                      <a:pt x="17" y="107"/>
                    </a:lnTo>
                    <a:lnTo>
                      <a:pt x="9" y="107"/>
                    </a:lnTo>
                    <a:lnTo>
                      <a:pt x="0" y="107"/>
                    </a:lnTo>
                    <a:lnTo>
                      <a:pt x="0" y="98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6" name="Freeform 157"/>
              <p:cNvSpPr/>
              <p:nvPr/>
            </p:nvSpPr>
            <p:spPr bwMode="auto">
              <a:xfrm>
                <a:off x="1402692" y="2946766"/>
                <a:ext cx="566169" cy="665449"/>
              </a:xfrm>
              <a:custGeom>
                <a:avLst/>
                <a:gdLst/>
                <a:ahLst/>
                <a:cxnLst>
                  <a:cxn ang="0">
                    <a:pos x="9" y="328"/>
                  </a:cxn>
                  <a:cxn ang="0">
                    <a:pos x="17" y="328"/>
                  </a:cxn>
                  <a:cxn ang="0">
                    <a:pos x="26" y="319"/>
                  </a:cxn>
                  <a:cxn ang="0">
                    <a:pos x="26" y="310"/>
                  </a:cxn>
                  <a:cxn ang="0">
                    <a:pos x="26" y="301"/>
                  </a:cxn>
                  <a:cxn ang="0">
                    <a:pos x="17" y="292"/>
                  </a:cxn>
                  <a:cxn ang="0">
                    <a:pos x="17" y="283"/>
                  </a:cxn>
                  <a:cxn ang="0">
                    <a:pos x="17" y="275"/>
                  </a:cxn>
                  <a:cxn ang="0">
                    <a:pos x="35" y="257"/>
                  </a:cxn>
                  <a:cxn ang="0">
                    <a:pos x="35" y="248"/>
                  </a:cxn>
                  <a:cxn ang="0">
                    <a:pos x="44" y="230"/>
                  </a:cxn>
                  <a:cxn ang="0">
                    <a:pos x="53" y="221"/>
                  </a:cxn>
                  <a:cxn ang="0">
                    <a:pos x="70" y="204"/>
                  </a:cxn>
                  <a:cxn ang="0">
                    <a:pos x="53" y="195"/>
                  </a:cxn>
                  <a:cxn ang="0">
                    <a:pos x="53" y="177"/>
                  </a:cxn>
                  <a:cxn ang="0">
                    <a:pos x="53" y="168"/>
                  </a:cxn>
                  <a:cxn ang="0">
                    <a:pos x="44" y="151"/>
                  </a:cxn>
                  <a:cxn ang="0">
                    <a:pos x="53" y="133"/>
                  </a:cxn>
                  <a:cxn ang="0">
                    <a:pos x="53" y="124"/>
                  </a:cxn>
                  <a:cxn ang="0">
                    <a:pos x="53" y="107"/>
                  </a:cxn>
                  <a:cxn ang="0">
                    <a:pos x="53" y="89"/>
                  </a:cxn>
                  <a:cxn ang="0">
                    <a:pos x="61" y="80"/>
                  </a:cxn>
                  <a:cxn ang="0">
                    <a:pos x="61" y="62"/>
                  </a:cxn>
                  <a:cxn ang="0">
                    <a:pos x="70" y="53"/>
                  </a:cxn>
                  <a:cxn ang="0">
                    <a:pos x="79" y="62"/>
                  </a:cxn>
                  <a:cxn ang="0">
                    <a:pos x="88" y="71"/>
                  </a:cxn>
                  <a:cxn ang="0">
                    <a:pos x="96" y="62"/>
                  </a:cxn>
                  <a:cxn ang="0">
                    <a:pos x="114" y="0"/>
                  </a:cxn>
                  <a:cxn ang="0">
                    <a:pos x="255" y="18"/>
                  </a:cxn>
                  <a:cxn ang="0">
                    <a:pos x="422" y="45"/>
                  </a:cxn>
                  <a:cxn ang="0">
                    <a:pos x="360" y="496"/>
                  </a:cxn>
                  <a:cxn ang="0">
                    <a:pos x="228" y="478"/>
                  </a:cxn>
                  <a:cxn ang="0">
                    <a:pos x="17" y="354"/>
                  </a:cxn>
                  <a:cxn ang="0">
                    <a:pos x="0" y="336"/>
                  </a:cxn>
                </a:cxnLst>
                <a:rect l="0" t="0" r="r" b="b"/>
                <a:pathLst>
                  <a:path w="422" h="496">
                    <a:moveTo>
                      <a:pt x="9" y="328"/>
                    </a:moveTo>
                    <a:lnTo>
                      <a:pt x="9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26" y="319"/>
                    </a:lnTo>
                    <a:lnTo>
                      <a:pt x="26" y="319"/>
                    </a:lnTo>
                    <a:lnTo>
                      <a:pt x="26" y="310"/>
                    </a:lnTo>
                    <a:lnTo>
                      <a:pt x="26" y="301"/>
                    </a:lnTo>
                    <a:lnTo>
                      <a:pt x="26" y="301"/>
                    </a:lnTo>
                    <a:lnTo>
                      <a:pt x="17" y="301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3"/>
                    </a:lnTo>
                    <a:lnTo>
                      <a:pt x="17" y="283"/>
                    </a:lnTo>
                    <a:lnTo>
                      <a:pt x="17" y="275"/>
                    </a:lnTo>
                    <a:lnTo>
                      <a:pt x="26" y="27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53" y="221"/>
                    </a:lnTo>
                    <a:lnTo>
                      <a:pt x="61" y="213"/>
                    </a:lnTo>
                    <a:lnTo>
                      <a:pt x="70" y="204"/>
                    </a:lnTo>
                    <a:lnTo>
                      <a:pt x="70" y="204"/>
                    </a:lnTo>
                    <a:lnTo>
                      <a:pt x="53" y="195"/>
                    </a:lnTo>
                    <a:lnTo>
                      <a:pt x="61" y="186"/>
                    </a:lnTo>
                    <a:lnTo>
                      <a:pt x="53" y="177"/>
                    </a:lnTo>
                    <a:lnTo>
                      <a:pt x="53" y="177"/>
                    </a:lnTo>
                    <a:lnTo>
                      <a:pt x="53" y="168"/>
                    </a:lnTo>
                    <a:lnTo>
                      <a:pt x="44" y="160"/>
                    </a:lnTo>
                    <a:lnTo>
                      <a:pt x="44" y="151"/>
                    </a:lnTo>
                    <a:lnTo>
                      <a:pt x="44" y="151"/>
                    </a:lnTo>
                    <a:lnTo>
                      <a:pt x="53" y="133"/>
                    </a:lnTo>
                    <a:lnTo>
                      <a:pt x="53" y="133"/>
                    </a:lnTo>
                    <a:lnTo>
                      <a:pt x="53" y="124"/>
                    </a:lnTo>
                    <a:lnTo>
                      <a:pt x="53" y="115"/>
                    </a:lnTo>
                    <a:lnTo>
                      <a:pt x="53" y="107"/>
                    </a:lnTo>
                    <a:lnTo>
                      <a:pt x="53" y="98"/>
                    </a:lnTo>
                    <a:lnTo>
                      <a:pt x="53" y="89"/>
                    </a:lnTo>
                    <a:lnTo>
                      <a:pt x="53" y="80"/>
                    </a:lnTo>
                    <a:lnTo>
                      <a:pt x="61" y="80"/>
                    </a:lnTo>
                    <a:lnTo>
                      <a:pt x="53" y="71"/>
                    </a:lnTo>
                    <a:lnTo>
                      <a:pt x="61" y="62"/>
                    </a:lnTo>
                    <a:lnTo>
                      <a:pt x="61" y="62"/>
                    </a:lnTo>
                    <a:lnTo>
                      <a:pt x="70" y="53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62"/>
                    </a:lnTo>
                    <a:lnTo>
                      <a:pt x="105" y="62"/>
                    </a:lnTo>
                    <a:lnTo>
                      <a:pt x="114" y="0"/>
                    </a:lnTo>
                    <a:lnTo>
                      <a:pt x="167" y="9"/>
                    </a:lnTo>
                    <a:lnTo>
                      <a:pt x="255" y="18"/>
                    </a:lnTo>
                    <a:lnTo>
                      <a:pt x="334" y="36"/>
                    </a:lnTo>
                    <a:lnTo>
                      <a:pt x="422" y="45"/>
                    </a:lnTo>
                    <a:lnTo>
                      <a:pt x="360" y="487"/>
                    </a:lnTo>
                    <a:lnTo>
                      <a:pt x="360" y="496"/>
                    </a:lnTo>
                    <a:lnTo>
                      <a:pt x="334" y="487"/>
                    </a:lnTo>
                    <a:lnTo>
                      <a:pt x="228" y="478"/>
                    </a:lnTo>
                    <a:lnTo>
                      <a:pt x="149" y="425"/>
                    </a:lnTo>
                    <a:lnTo>
                      <a:pt x="17" y="354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9" y="32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7" name="Freeform 158"/>
              <p:cNvSpPr/>
              <p:nvPr/>
            </p:nvSpPr>
            <p:spPr bwMode="auto">
              <a:xfrm>
                <a:off x="1402692" y="2946766"/>
                <a:ext cx="566169" cy="665449"/>
              </a:xfrm>
              <a:custGeom>
                <a:avLst/>
                <a:gdLst/>
                <a:ahLst/>
                <a:cxnLst>
                  <a:cxn ang="0">
                    <a:pos x="9" y="328"/>
                  </a:cxn>
                  <a:cxn ang="0">
                    <a:pos x="17" y="328"/>
                  </a:cxn>
                  <a:cxn ang="0">
                    <a:pos x="26" y="319"/>
                  </a:cxn>
                  <a:cxn ang="0">
                    <a:pos x="26" y="310"/>
                  </a:cxn>
                  <a:cxn ang="0">
                    <a:pos x="26" y="301"/>
                  </a:cxn>
                  <a:cxn ang="0">
                    <a:pos x="17" y="292"/>
                  </a:cxn>
                  <a:cxn ang="0">
                    <a:pos x="17" y="283"/>
                  </a:cxn>
                  <a:cxn ang="0">
                    <a:pos x="17" y="275"/>
                  </a:cxn>
                  <a:cxn ang="0">
                    <a:pos x="35" y="257"/>
                  </a:cxn>
                  <a:cxn ang="0">
                    <a:pos x="35" y="248"/>
                  </a:cxn>
                  <a:cxn ang="0">
                    <a:pos x="44" y="230"/>
                  </a:cxn>
                  <a:cxn ang="0">
                    <a:pos x="53" y="221"/>
                  </a:cxn>
                  <a:cxn ang="0">
                    <a:pos x="70" y="204"/>
                  </a:cxn>
                  <a:cxn ang="0">
                    <a:pos x="53" y="195"/>
                  </a:cxn>
                  <a:cxn ang="0">
                    <a:pos x="53" y="177"/>
                  </a:cxn>
                  <a:cxn ang="0">
                    <a:pos x="53" y="168"/>
                  </a:cxn>
                  <a:cxn ang="0">
                    <a:pos x="44" y="151"/>
                  </a:cxn>
                  <a:cxn ang="0">
                    <a:pos x="53" y="133"/>
                  </a:cxn>
                  <a:cxn ang="0">
                    <a:pos x="53" y="124"/>
                  </a:cxn>
                  <a:cxn ang="0">
                    <a:pos x="53" y="107"/>
                  </a:cxn>
                  <a:cxn ang="0">
                    <a:pos x="53" y="89"/>
                  </a:cxn>
                  <a:cxn ang="0">
                    <a:pos x="61" y="80"/>
                  </a:cxn>
                  <a:cxn ang="0">
                    <a:pos x="61" y="62"/>
                  </a:cxn>
                  <a:cxn ang="0">
                    <a:pos x="70" y="53"/>
                  </a:cxn>
                  <a:cxn ang="0">
                    <a:pos x="79" y="62"/>
                  </a:cxn>
                  <a:cxn ang="0">
                    <a:pos x="88" y="71"/>
                  </a:cxn>
                  <a:cxn ang="0">
                    <a:pos x="96" y="62"/>
                  </a:cxn>
                  <a:cxn ang="0">
                    <a:pos x="114" y="0"/>
                  </a:cxn>
                  <a:cxn ang="0">
                    <a:pos x="255" y="18"/>
                  </a:cxn>
                  <a:cxn ang="0">
                    <a:pos x="422" y="45"/>
                  </a:cxn>
                  <a:cxn ang="0">
                    <a:pos x="360" y="496"/>
                  </a:cxn>
                  <a:cxn ang="0">
                    <a:pos x="228" y="478"/>
                  </a:cxn>
                  <a:cxn ang="0">
                    <a:pos x="17" y="354"/>
                  </a:cxn>
                  <a:cxn ang="0">
                    <a:pos x="0" y="336"/>
                  </a:cxn>
                </a:cxnLst>
                <a:rect l="0" t="0" r="r" b="b"/>
                <a:pathLst>
                  <a:path w="422" h="496">
                    <a:moveTo>
                      <a:pt x="9" y="328"/>
                    </a:moveTo>
                    <a:lnTo>
                      <a:pt x="9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26" y="319"/>
                    </a:lnTo>
                    <a:lnTo>
                      <a:pt x="26" y="319"/>
                    </a:lnTo>
                    <a:lnTo>
                      <a:pt x="26" y="310"/>
                    </a:lnTo>
                    <a:lnTo>
                      <a:pt x="26" y="301"/>
                    </a:lnTo>
                    <a:lnTo>
                      <a:pt x="26" y="301"/>
                    </a:lnTo>
                    <a:lnTo>
                      <a:pt x="17" y="301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3"/>
                    </a:lnTo>
                    <a:lnTo>
                      <a:pt x="17" y="283"/>
                    </a:lnTo>
                    <a:lnTo>
                      <a:pt x="17" y="275"/>
                    </a:lnTo>
                    <a:lnTo>
                      <a:pt x="26" y="27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53" y="221"/>
                    </a:lnTo>
                    <a:lnTo>
                      <a:pt x="61" y="213"/>
                    </a:lnTo>
                    <a:lnTo>
                      <a:pt x="70" y="204"/>
                    </a:lnTo>
                    <a:lnTo>
                      <a:pt x="70" y="204"/>
                    </a:lnTo>
                    <a:lnTo>
                      <a:pt x="53" y="195"/>
                    </a:lnTo>
                    <a:lnTo>
                      <a:pt x="61" y="186"/>
                    </a:lnTo>
                    <a:lnTo>
                      <a:pt x="53" y="177"/>
                    </a:lnTo>
                    <a:lnTo>
                      <a:pt x="53" y="177"/>
                    </a:lnTo>
                    <a:lnTo>
                      <a:pt x="53" y="168"/>
                    </a:lnTo>
                    <a:lnTo>
                      <a:pt x="44" y="160"/>
                    </a:lnTo>
                    <a:lnTo>
                      <a:pt x="44" y="151"/>
                    </a:lnTo>
                    <a:lnTo>
                      <a:pt x="44" y="151"/>
                    </a:lnTo>
                    <a:lnTo>
                      <a:pt x="53" y="133"/>
                    </a:lnTo>
                    <a:lnTo>
                      <a:pt x="53" y="133"/>
                    </a:lnTo>
                    <a:lnTo>
                      <a:pt x="53" y="124"/>
                    </a:lnTo>
                    <a:lnTo>
                      <a:pt x="53" y="115"/>
                    </a:lnTo>
                    <a:lnTo>
                      <a:pt x="53" y="107"/>
                    </a:lnTo>
                    <a:lnTo>
                      <a:pt x="53" y="98"/>
                    </a:lnTo>
                    <a:lnTo>
                      <a:pt x="53" y="89"/>
                    </a:lnTo>
                    <a:lnTo>
                      <a:pt x="53" y="80"/>
                    </a:lnTo>
                    <a:lnTo>
                      <a:pt x="61" y="80"/>
                    </a:lnTo>
                    <a:lnTo>
                      <a:pt x="53" y="71"/>
                    </a:lnTo>
                    <a:lnTo>
                      <a:pt x="61" y="62"/>
                    </a:lnTo>
                    <a:lnTo>
                      <a:pt x="61" y="62"/>
                    </a:lnTo>
                    <a:lnTo>
                      <a:pt x="70" y="53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62"/>
                    </a:lnTo>
                    <a:lnTo>
                      <a:pt x="105" y="62"/>
                    </a:lnTo>
                    <a:lnTo>
                      <a:pt x="114" y="0"/>
                    </a:lnTo>
                    <a:lnTo>
                      <a:pt x="167" y="9"/>
                    </a:lnTo>
                    <a:lnTo>
                      <a:pt x="255" y="18"/>
                    </a:lnTo>
                    <a:lnTo>
                      <a:pt x="334" y="36"/>
                    </a:lnTo>
                    <a:lnTo>
                      <a:pt x="422" y="45"/>
                    </a:lnTo>
                    <a:lnTo>
                      <a:pt x="360" y="487"/>
                    </a:lnTo>
                    <a:lnTo>
                      <a:pt x="360" y="496"/>
                    </a:lnTo>
                    <a:lnTo>
                      <a:pt x="334" y="487"/>
                    </a:lnTo>
                    <a:lnTo>
                      <a:pt x="228" y="478"/>
                    </a:lnTo>
                    <a:lnTo>
                      <a:pt x="149" y="425"/>
                    </a:lnTo>
                    <a:lnTo>
                      <a:pt x="17" y="354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9" y="32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8" name="Freeform 159"/>
              <p:cNvSpPr/>
              <p:nvPr/>
            </p:nvSpPr>
            <p:spPr bwMode="auto">
              <a:xfrm>
                <a:off x="3172304" y="3101053"/>
                <a:ext cx="413223" cy="391756"/>
              </a:xfrm>
              <a:custGeom>
                <a:avLst/>
                <a:gdLst/>
                <a:ahLst/>
                <a:cxnLst>
                  <a:cxn ang="0">
                    <a:pos x="62" y="9"/>
                  </a:cxn>
                  <a:cxn ang="0">
                    <a:pos x="273" y="0"/>
                  </a:cxn>
                  <a:cxn ang="0">
                    <a:pos x="282" y="9"/>
                  </a:cxn>
                  <a:cxn ang="0">
                    <a:pos x="282" y="18"/>
                  </a:cxn>
                  <a:cxn ang="0">
                    <a:pos x="273" y="27"/>
                  </a:cxn>
                  <a:cxn ang="0">
                    <a:pos x="273" y="36"/>
                  </a:cxn>
                  <a:cxn ang="0">
                    <a:pos x="308" y="36"/>
                  </a:cxn>
                  <a:cxn ang="0">
                    <a:pos x="308" y="45"/>
                  </a:cxn>
                  <a:cxn ang="0">
                    <a:pos x="308" y="53"/>
                  </a:cxn>
                  <a:cxn ang="0">
                    <a:pos x="300" y="62"/>
                  </a:cxn>
                  <a:cxn ang="0">
                    <a:pos x="300" y="62"/>
                  </a:cxn>
                  <a:cxn ang="0">
                    <a:pos x="300" y="71"/>
                  </a:cxn>
                  <a:cxn ang="0">
                    <a:pos x="291" y="80"/>
                  </a:cxn>
                  <a:cxn ang="0">
                    <a:pos x="291" y="89"/>
                  </a:cxn>
                  <a:cxn ang="0">
                    <a:pos x="282" y="89"/>
                  </a:cxn>
                  <a:cxn ang="0">
                    <a:pos x="291" y="89"/>
                  </a:cxn>
                  <a:cxn ang="0">
                    <a:pos x="291" y="106"/>
                  </a:cxn>
                  <a:cxn ang="0">
                    <a:pos x="282" y="115"/>
                  </a:cxn>
                  <a:cxn ang="0">
                    <a:pos x="273" y="124"/>
                  </a:cxn>
                  <a:cxn ang="0">
                    <a:pos x="282" y="124"/>
                  </a:cxn>
                  <a:cxn ang="0">
                    <a:pos x="273" y="133"/>
                  </a:cxn>
                  <a:cxn ang="0">
                    <a:pos x="264" y="133"/>
                  </a:cxn>
                  <a:cxn ang="0">
                    <a:pos x="264" y="142"/>
                  </a:cxn>
                  <a:cxn ang="0">
                    <a:pos x="264" y="142"/>
                  </a:cxn>
                  <a:cxn ang="0">
                    <a:pos x="264" y="151"/>
                  </a:cxn>
                  <a:cxn ang="0">
                    <a:pos x="264" y="151"/>
                  </a:cxn>
                  <a:cxn ang="0">
                    <a:pos x="264" y="160"/>
                  </a:cxn>
                  <a:cxn ang="0">
                    <a:pos x="256" y="168"/>
                  </a:cxn>
                  <a:cxn ang="0">
                    <a:pos x="256" y="177"/>
                  </a:cxn>
                  <a:cxn ang="0">
                    <a:pos x="247" y="186"/>
                  </a:cxn>
                  <a:cxn ang="0">
                    <a:pos x="238" y="186"/>
                  </a:cxn>
                  <a:cxn ang="0">
                    <a:pos x="247" y="186"/>
                  </a:cxn>
                  <a:cxn ang="0">
                    <a:pos x="247" y="204"/>
                  </a:cxn>
                  <a:cxn ang="0">
                    <a:pos x="238" y="204"/>
                  </a:cxn>
                  <a:cxn ang="0">
                    <a:pos x="238" y="221"/>
                  </a:cxn>
                  <a:cxn ang="0">
                    <a:pos x="229" y="221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39"/>
                  </a:cxn>
                  <a:cxn ang="0">
                    <a:pos x="229" y="248"/>
                  </a:cxn>
                  <a:cxn ang="0">
                    <a:pos x="229" y="248"/>
                  </a:cxn>
                  <a:cxn ang="0">
                    <a:pos x="229" y="266"/>
                  </a:cxn>
                  <a:cxn ang="0">
                    <a:pos x="238" y="274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44" y="292"/>
                  </a:cxn>
                  <a:cxn ang="0">
                    <a:pos x="27" y="248"/>
                  </a:cxn>
                  <a:cxn ang="0">
                    <a:pos x="18" y="248"/>
                  </a:cxn>
                  <a:cxn ang="0">
                    <a:pos x="9" y="239"/>
                  </a:cxn>
                  <a:cxn ang="0">
                    <a:pos x="9" y="80"/>
                  </a:cxn>
                </a:cxnLst>
                <a:rect l="0" t="0" r="r" b="b"/>
                <a:pathLst>
                  <a:path w="308" h="292">
                    <a:moveTo>
                      <a:pt x="0" y="18"/>
                    </a:moveTo>
                    <a:lnTo>
                      <a:pt x="62" y="9"/>
                    </a:lnTo>
                    <a:lnTo>
                      <a:pt x="159" y="9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82" y="9"/>
                    </a:lnTo>
                    <a:lnTo>
                      <a:pt x="282" y="18"/>
                    </a:lnTo>
                    <a:lnTo>
                      <a:pt x="282" y="18"/>
                    </a:lnTo>
                    <a:lnTo>
                      <a:pt x="282" y="27"/>
                    </a:lnTo>
                    <a:lnTo>
                      <a:pt x="273" y="27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3" y="45"/>
                    </a:lnTo>
                    <a:lnTo>
                      <a:pt x="308" y="36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53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71"/>
                    </a:lnTo>
                    <a:lnTo>
                      <a:pt x="300" y="71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9"/>
                    </a:lnTo>
                    <a:lnTo>
                      <a:pt x="291" y="80"/>
                    </a:lnTo>
                    <a:lnTo>
                      <a:pt x="282" y="89"/>
                    </a:lnTo>
                    <a:lnTo>
                      <a:pt x="282" y="89"/>
                    </a:lnTo>
                    <a:lnTo>
                      <a:pt x="291" y="89"/>
                    </a:lnTo>
                    <a:lnTo>
                      <a:pt x="291" y="98"/>
                    </a:lnTo>
                    <a:lnTo>
                      <a:pt x="291" y="106"/>
                    </a:lnTo>
                    <a:lnTo>
                      <a:pt x="291" y="106"/>
                    </a:lnTo>
                    <a:lnTo>
                      <a:pt x="282" y="115"/>
                    </a:lnTo>
                    <a:lnTo>
                      <a:pt x="282" y="115"/>
                    </a:lnTo>
                    <a:lnTo>
                      <a:pt x="273" y="124"/>
                    </a:lnTo>
                    <a:lnTo>
                      <a:pt x="273" y="124"/>
                    </a:lnTo>
                    <a:lnTo>
                      <a:pt x="282" y="124"/>
                    </a:lnTo>
                    <a:lnTo>
                      <a:pt x="282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64" y="133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51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60"/>
                    </a:lnTo>
                    <a:lnTo>
                      <a:pt x="264" y="160"/>
                    </a:lnTo>
                    <a:lnTo>
                      <a:pt x="264" y="168"/>
                    </a:lnTo>
                    <a:lnTo>
                      <a:pt x="256" y="168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38" y="186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47" y="195"/>
                    </a:lnTo>
                    <a:lnTo>
                      <a:pt x="247" y="204"/>
                    </a:lnTo>
                    <a:lnTo>
                      <a:pt x="229" y="204"/>
                    </a:lnTo>
                    <a:lnTo>
                      <a:pt x="238" y="204"/>
                    </a:lnTo>
                    <a:lnTo>
                      <a:pt x="238" y="213"/>
                    </a:lnTo>
                    <a:lnTo>
                      <a:pt x="238" y="221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21"/>
                    </a:lnTo>
                    <a:lnTo>
                      <a:pt x="238" y="221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0" y="239"/>
                    </a:lnTo>
                    <a:lnTo>
                      <a:pt x="229" y="239"/>
                    </a:lnTo>
                    <a:lnTo>
                      <a:pt x="220" y="248"/>
                    </a:lnTo>
                    <a:lnTo>
                      <a:pt x="229" y="239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57"/>
                    </a:lnTo>
                    <a:lnTo>
                      <a:pt x="229" y="266"/>
                    </a:lnTo>
                    <a:lnTo>
                      <a:pt x="238" y="266"/>
                    </a:lnTo>
                    <a:lnTo>
                      <a:pt x="238" y="274"/>
                    </a:lnTo>
                    <a:lnTo>
                      <a:pt x="238" y="274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124" y="292"/>
                    </a:lnTo>
                    <a:lnTo>
                      <a:pt x="44" y="292"/>
                    </a:lnTo>
                    <a:lnTo>
                      <a:pt x="44" y="248"/>
                    </a:lnTo>
                    <a:lnTo>
                      <a:pt x="27" y="248"/>
                    </a:lnTo>
                    <a:lnTo>
                      <a:pt x="18" y="248"/>
                    </a:lnTo>
                    <a:lnTo>
                      <a:pt x="18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106"/>
                    </a:lnTo>
                    <a:lnTo>
                      <a:pt x="9" y="8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9" name="Freeform 160"/>
              <p:cNvSpPr/>
              <p:nvPr/>
            </p:nvSpPr>
            <p:spPr bwMode="auto">
              <a:xfrm>
                <a:off x="3172304" y="3101053"/>
                <a:ext cx="413223" cy="391756"/>
              </a:xfrm>
              <a:custGeom>
                <a:avLst/>
                <a:gdLst/>
                <a:ahLst/>
                <a:cxnLst>
                  <a:cxn ang="0">
                    <a:pos x="62" y="9"/>
                  </a:cxn>
                  <a:cxn ang="0">
                    <a:pos x="273" y="0"/>
                  </a:cxn>
                  <a:cxn ang="0">
                    <a:pos x="282" y="9"/>
                  </a:cxn>
                  <a:cxn ang="0">
                    <a:pos x="282" y="18"/>
                  </a:cxn>
                  <a:cxn ang="0">
                    <a:pos x="273" y="27"/>
                  </a:cxn>
                  <a:cxn ang="0">
                    <a:pos x="273" y="36"/>
                  </a:cxn>
                  <a:cxn ang="0">
                    <a:pos x="308" y="36"/>
                  </a:cxn>
                  <a:cxn ang="0">
                    <a:pos x="308" y="45"/>
                  </a:cxn>
                  <a:cxn ang="0">
                    <a:pos x="308" y="53"/>
                  </a:cxn>
                  <a:cxn ang="0">
                    <a:pos x="300" y="62"/>
                  </a:cxn>
                  <a:cxn ang="0">
                    <a:pos x="300" y="62"/>
                  </a:cxn>
                  <a:cxn ang="0">
                    <a:pos x="300" y="71"/>
                  </a:cxn>
                  <a:cxn ang="0">
                    <a:pos x="291" y="80"/>
                  </a:cxn>
                  <a:cxn ang="0">
                    <a:pos x="291" y="89"/>
                  </a:cxn>
                  <a:cxn ang="0">
                    <a:pos x="282" y="89"/>
                  </a:cxn>
                  <a:cxn ang="0">
                    <a:pos x="291" y="89"/>
                  </a:cxn>
                  <a:cxn ang="0">
                    <a:pos x="291" y="106"/>
                  </a:cxn>
                  <a:cxn ang="0">
                    <a:pos x="282" y="115"/>
                  </a:cxn>
                  <a:cxn ang="0">
                    <a:pos x="273" y="124"/>
                  </a:cxn>
                  <a:cxn ang="0">
                    <a:pos x="282" y="124"/>
                  </a:cxn>
                  <a:cxn ang="0">
                    <a:pos x="273" y="133"/>
                  </a:cxn>
                  <a:cxn ang="0">
                    <a:pos x="264" y="133"/>
                  </a:cxn>
                  <a:cxn ang="0">
                    <a:pos x="264" y="142"/>
                  </a:cxn>
                  <a:cxn ang="0">
                    <a:pos x="264" y="142"/>
                  </a:cxn>
                  <a:cxn ang="0">
                    <a:pos x="264" y="151"/>
                  </a:cxn>
                  <a:cxn ang="0">
                    <a:pos x="264" y="151"/>
                  </a:cxn>
                  <a:cxn ang="0">
                    <a:pos x="264" y="160"/>
                  </a:cxn>
                  <a:cxn ang="0">
                    <a:pos x="256" y="168"/>
                  </a:cxn>
                  <a:cxn ang="0">
                    <a:pos x="256" y="177"/>
                  </a:cxn>
                  <a:cxn ang="0">
                    <a:pos x="247" y="186"/>
                  </a:cxn>
                  <a:cxn ang="0">
                    <a:pos x="238" y="186"/>
                  </a:cxn>
                  <a:cxn ang="0">
                    <a:pos x="247" y="186"/>
                  </a:cxn>
                  <a:cxn ang="0">
                    <a:pos x="247" y="204"/>
                  </a:cxn>
                  <a:cxn ang="0">
                    <a:pos x="238" y="204"/>
                  </a:cxn>
                  <a:cxn ang="0">
                    <a:pos x="238" y="221"/>
                  </a:cxn>
                  <a:cxn ang="0">
                    <a:pos x="229" y="221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39"/>
                  </a:cxn>
                  <a:cxn ang="0">
                    <a:pos x="229" y="248"/>
                  </a:cxn>
                  <a:cxn ang="0">
                    <a:pos x="229" y="248"/>
                  </a:cxn>
                  <a:cxn ang="0">
                    <a:pos x="229" y="266"/>
                  </a:cxn>
                  <a:cxn ang="0">
                    <a:pos x="238" y="274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44" y="292"/>
                  </a:cxn>
                  <a:cxn ang="0">
                    <a:pos x="27" y="248"/>
                  </a:cxn>
                  <a:cxn ang="0">
                    <a:pos x="18" y="248"/>
                  </a:cxn>
                  <a:cxn ang="0">
                    <a:pos x="9" y="239"/>
                  </a:cxn>
                  <a:cxn ang="0">
                    <a:pos x="9" y="80"/>
                  </a:cxn>
                </a:cxnLst>
                <a:rect l="0" t="0" r="r" b="b"/>
                <a:pathLst>
                  <a:path w="308" h="292">
                    <a:moveTo>
                      <a:pt x="0" y="18"/>
                    </a:moveTo>
                    <a:lnTo>
                      <a:pt x="62" y="9"/>
                    </a:lnTo>
                    <a:lnTo>
                      <a:pt x="159" y="9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82" y="9"/>
                    </a:lnTo>
                    <a:lnTo>
                      <a:pt x="282" y="18"/>
                    </a:lnTo>
                    <a:lnTo>
                      <a:pt x="282" y="18"/>
                    </a:lnTo>
                    <a:lnTo>
                      <a:pt x="282" y="27"/>
                    </a:lnTo>
                    <a:lnTo>
                      <a:pt x="273" y="27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3" y="45"/>
                    </a:lnTo>
                    <a:lnTo>
                      <a:pt x="308" y="36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53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71"/>
                    </a:lnTo>
                    <a:lnTo>
                      <a:pt x="300" y="71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9"/>
                    </a:lnTo>
                    <a:lnTo>
                      <a:pt x="291" y="80"/>
                    </a:lnTo>
                    <a:lnTo>
                      <a:pt x="282" y="89"/>
                    </a:lnTo>
                    <a:lnTo>
                      <a:pt x="282" y="89"/>
                    </a:lnTo>
                    <a:lnTo>
                      <a:pt x="291" y="89"/>
                    </a:lnTo>
                    <a:lnTo>
                      <a:pt x="291" y="98"/>
                    </a:lnTo>
                    <a:lnTo>
                      <a:pt x="291" y="106"/>
                    </a:lnTo>
                    <a:lnTo>
                      <a:pt x="291" y="106"/>
                    </a:lnTo>
                    <a:lnTo>
                      <a:pt x="282" y="115"/>
                    </a:lnTo>
                    <a:lnTo>
                      <a:pt x="282" y="115"/>
                    </a:lnTo>
                    <a:lnTo>
                      <a:pt x="273" y="124"/>
                    </a:lnTo>
                    <a:lnTo>
                      <a:pt x="273" y="124"/>
                    </a:lnTo>
                    <a:lnTo>
                      <a:pt x="282" y="124"/>
                    </a:lnTo>
                    <a:lnTo>
                      <a:pt x="282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64" y="133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51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60"/>
                    </a:lnTo>
                    <a:lnTo>
                      <a:pt x="264" y="160"/>
                    </a:lnTo>
                    <a:lnTo>
                      <a:pt x="264" y="168"/>
                    </a:lnTo>
                    <a:lnTo>
                      <a:pt x="256" y="168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38" y="186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47" y="195"/>
                    </a:lnTo>
                    <a:lnTo>
                      <a:pt x="247" y="204"/>
                    </a:lnTo>
                    <a:lnTo>
                      <a:pt x="229" y="204"/>
                    </a:lnTo>
                    <a:lnTo>
                      <a:pt x="238" y="204"/>
                    </a:lnTo>
                    <a:lnTo>
                      <a:pt x="238" y="213"/>
                    </a:lnTo>
                    <a:lnTo>
                      <a:pt x="238" y="221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21"/>
                    </a:lnTo>
                    <a:lnTo>
                      <a:pt x="238" y="221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0" y="239"/>
                    </a:lnTo>
                    <a:lnTo>
                      <a:pt x="229" y="239"/>
                    </a:lnTo>
                    <a:lnTo>
                      <a:pt x="220" y="248"/>
                    </a:lnTo>
                    <a:lnTo>
                      <a:pt x="229" y="239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57"/>
                    </a:lnTo>
                    <a:lnTo>
                      <a:pt x="229" y="266"/>
                    </a:lnTo>
                    <a:lnTo>
                      <a:pt x="238" y="266"/>
                    </a:lnTo>
                    <a:lnTo>
                      <a:pt x="238" y="274"/>
                    </a:lnTo>
                    <a:lnTo>
                      <a:pt x="238" y="274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124" y="292"/>
                    </a:lnTo>
                    <a:lnTo>
                      <a:pt x="44" y="292"/>
                    </a:lnTo>
                    <a:lnTo>
                      <a:pt x="44" y="248"/>
                    </a:lnTo>
                    <a:lnTo>
                      <a:pt x="27" y="248"/>
                    </a:lnTo>
                    <a:lnTo>
                      <a:pt x="18" y="248"/>
                    </a:lnTo>
                    <a:lnTo>
                      <a:pt x="18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106"/>
                    </a:lnTo>
                    <a:lnTo>
                      <a:pt x="9" y="80"/>
                    </a:lnTo>
                    <a:lnTo>
                      <a:pt x="0" y="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0" name="Freeform 161"/>
              <p:cNvSpPr/>
              <p:nvPr/>
            </p:nvSpPr>
            <p:spPr bwMode="auto">
              <a:xfrm>
                <a:off x="3727740" y="3220459"/>
                <a:ext cx="319308" cy="533969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158" y="0"/>
                  </a:cxn>
                  <a:cxn ang="0">
                    <a:pos x="211" y="168"/>
                  </a:cxn>
                  <a:cxn ang="0">
                    <a:pos x="211" y="177"/>
                  </a:cxn>
                  <a:cxn ang="0">
                    <a:pos x="220" y="185"/>
                  </a:cxn>
                  <a:cxn ang="0">
                    <a:pos x="229" y="194"/>
                  </a:cxn>
                  <a:cxn ang="0">
                    <a:pos x="229" y="212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56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229" y="300"/>
                  </a:cxn>
                  <a:cxn ang="0">
                    <a:pos x="238" y="309"/>
                  </a:cxn>
                  <a:cxn ang="0">
                    <a:pos x="132" y="327"/>
                  </a:cxn>
                  <a:cxn ang="0">
                    <a:pos x="70" y="336"/>
                  </a:cxn>
                  <a:cxn ang="0">
                    <a:pos x="70" y="353"/>
                  </a:cxn>
                  <a:cxn ang="0">
                    <a:pos x="79" y="362"/>
                  </a:cxn>
                  <a:cxn ang="0">
                    <a:pos x="79" y="371"/>
                  </a:cxn>
                  <a:cxn ang="0">
                    <a:pos x="79" y="380"/>
                  </a:cxn>
                  <a:cxn ang="0">
                    <a:pos x="70" y="389"/>
                  </a:cxn>
                  <a:cxn ang="0">
                    <a:pos x="70" y="389"/>
                  </a:cxn>
                  <a:cxn ang="0">
                    <a:pos x="44" y="398"/>
                  </a:cxn>
                  <a:cxn ang="0">
                    <a:pos x="53" y="398"/>
                  </a:cxn>
                  <a:cxn ang="0">
                    <a:pos x="62" y="389"/>
                  </a:cxn>
                  <a:cxn ang="0">
                    <a:pos x="53" y="389"/>
                  </a:cxn>
                  <a:cxn ang="0">
                    <a:pos x="44" y="380"/>
                  </a:cxn>
                  <a:cxn ang="0">
                    <a:pos x="53" y="371"/>
                  </a:cxn>
                  <a:cxn ang="0">
                    <a:pos x="44" y="362"/>
                  </a:cxn>
                  <a:cxn ang="0">
                    <a:pos x="44" y="362"/>
                  </a:cxn>
                  <a:cxn ang="0">
                    <a:pos x="35" y="371"/>
                  </a:cxn>
                  <a:cxn ang="0">
                    <a:pos x="35" y="389"/>
                  </a:cxn>
                  <a:cxn ang="0">
                    <a:pos x="18" y="389"/>
                  </a:cxn>
                  <a:cxn ang="0">
                    <a:pos x="0" y="265"/>
                  </a:cxn>
                  <a:cxn ang="0">
                    <a:pos x="0" y="26"/>
                  </a:cxn>
                </a:cxnLst>
                <a:rect l="0" t="0" r="r" b="b"/>
                <a:pathLst>
                  <a:path w="238" h="398">
                    <a:moveTo>
                      <a:pt x="0" y="17"/>
                    </a:moveTo>
                    <a:lnTo>
                      <a:pt x="0" y="17"/>
                    </a:lnTo>
                    <a:lnTo>
                      <a:pt x="88" y="9"/>
                    </a:lnTo>
                    <a:lnTo>
                      <a:pt x="158" y="0"/>
                    </a:lnTo>
                    <a:lnTo>
                      <a:pt x="185" y="79"/>
                    </a:lnTo>
                    <a:lnTo>
                      <a:pt x="211" y="168"/>
                    </a:lnTo>
                    <a:lnTo>
                      <a:pt x="211" y="168"/>
                    </a:lnTo>
                    <a:lnTo>
                      <a:pt x="211" y="177"/>
                    </a:lnTo>
                    <a:lnTo>
                      <a:pt x="211" y="177"/>
                    </a:lnTo>
                    <a:lnTo>
                      <a:pt x="220" y="185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9" y="212"/>
                    </a:lnTo>
                    <a:lnTo>
                      <a:pt x="229" y="212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9" y="239"/>
                    </a:lnTo>
                    <a:lnTo>
                      <a:pt x="220" y="247"/>
                    </a:lnTo>
                    <a:lnTo>
                      <a:pt x="229" y="256"/>
                    </a:lnTo>
                    <a:lnTo>
                      <a:pt x="229" y="265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229" y="292"/>
                    </a:lnTo>
                    <a:lnTo>
                      <a:pt x="229" y="300"/>
                    </a:lnTo>
                    <a:lnTo>
                      <a:pt x="238" y="300"/>
                    </a:lnTo>
                    <a:lnTo>
                      <a:pt x="238" y="309"/>
                    </a:lnTo>
                    <a:lnTo>
                      <a:pt x="238" y="318"/>
                    </a:lnTo>
                    <a:lnTo>
                      <a:pt x="132" y="327"/>
                    </a:lnTo>
                    <a:lnTo>
                      <a:pt x="70" y="336"/>
                    </a:lnTo>
                    <a:lnTo>
                      <a:pt x="70" y="336"/>
                    </a:lnTo>
                    <a:lnTo>
                      <a:pt x="62" y="345"/>
                    </a:lnTo>
                    <a:lnTo>
                      <a:pt x="70" y="353"/>
                    </a:lnTo>
                    <a:lnTo>
                      <a:pt x="79" y="353"/>
                    </a:lnTo>
                    <a:lnTo>
                      <a:pt x="79" y="362"/>
                    </a:lnTo>
                    <a:lnTo>
                      <a:pt x="79" y="371"/>
                    </a:lnTo>
                    <a:lnTo>
                      <a:pt x="79" y="371"/>
                    </a:lnTo>
                    <a:lnTo>
                      <a:pt x="79" y="371"/>
                    </a:lnTo>
                    <a:lnTo>
                      <a:pt x="79" y="380"/>
                    </a:lnTo>
                    <a:lnTo>
                      <a:pt x="79" y="389"/>
                    </a:lnTo>
                    <a:lnTo>
                      <a:pt x="70" y="389"/>
                    </a:lnTo>
                    <a:lnTo>
                      <a:pt x="70" y="389"/>
                    </a:lnTo>
                    <a:lnTo>
                      <a:pt x="70" y="389"/>
                    </a:lnTo>
                    <a:lnTo>
                      <a:pt x="62" y="398"/>
                    </a:lnTo>
                    <a:lnTo>
                      <a:pt x="44" y="398"/>
                    </a:lnTo>
                    <a:lnTo>
                      <a:pt x="53" y="398"/>
                    </a:lnTo>
                    <a:lnTo>
                      <a:pt x="53" y="398"/>
                    </a:lnTo>
                    <a:lnTo>
                      <a:pt x="62" y="398"/>
                    </a:lnTo>
                    <a:lnTo>
                      <a:pt x="62" y="389"/>
                    </a:lnTo>
                    <a:lnTo>
                      <a:pt x="53" y="380"/>
                    </a:lnTo>
                    <a:lnTo>
                      <a:pt x="53" y="389"/>
                    </a:lnTo>
                    <a:lnTo>
                      <a:pt x="53" y="380"/>
                    </a:lnTo>
                    <a:lnTo>
                      <a:pt x="44" y="380"/>
                    </a:lnTo>
                    <a:lnTo>
                      <a:pt x="53" y="371"/>
                    </a:lnTo>
                    <a:lnTo>
                      <a:pt x="53" y="371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35" y="362"/>
                    </a:lnTo>
                    <a:lnTo>
                      <a:pt x="35" y="371"/>
                    </a:lnTo>
                    <a:lnTo>
                      <a:pt x="35" y="389"/>
                    </a:lnTo>
                    <a:lnTo>
                      <a:pt x="35" y="389"/>
                    </a:lnTo>
                    <a:lnTo>
                      <a:pt x="26" y="389"/>
                    </a:lnTo>
                    <a:lnTo>
                      <a:pt x="18" y="389"/>
                    </a:lnTo>
                    <a:lnTo>
                      <a:pt x="18" y="389"/>
                    </a:lnTo>
                    <a:lnTo>
                      <a:pt x="0" y="265"/>
                    </a:lnTo>
                    <a:lnTo>
                      <a:pt x="9" y="26"/>
                    </a:lnTo>
                    <a:lnTo>
                      <a:pt x="0" y="26"/>
                    </a:lnTo>
                    <a:lnTo>
                      <a:pt x="0" y="1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1" name="Freeform 163"/>
              <p:cNvSpPr/>
              <p:nvPr/>
            </p:nvSpPr>
            <p:spPr bwMode="auto">
              <a:xfrm>
                <a:off x="3762622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9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2" name="Freeform 164"/>
              <p:cNvSpPr/>
              <p:nvPr/>
            </p:nvSpPr>
            <p:spPr bwMode="auto">
              <a:xfrm>
                <a:off x="3762622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9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9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3" name="Freeform 57"/>
              <p:cNvSpPr/>
              <p:nvPr/>
            </p:nvSpPr>
            <p:spPr bwMode="auto">
              <a:xfrm>
                <a:off x="3928984" y="2424871"/>
                <a:ext cx="342117" cy="403832"/>
              </a:xfrm>
              <a:custGeom>
                <a:avLst/>
                <a:gdLst/>
                <a:ahLst/>
                <a:cxnLst>
                  <a:cxn ang="0">
                    <a:pos x="52" y="53"/>
                  </a:cxn>
                  <a:cxn ang="0">
                    <a:pos x="79" y="45"/>
                  </a:cxn>
                  <a:cxn ang="0">
                    <a:pos x="88" y="53"/>
                  </a:cxn>
                  <a:cxn ang="0">
                    <a:pos x="105" y="62"/>
                  </a:cxn>
                  <a:cxn ang="0">
                    <a:pos x="114" y="53"/>
                  </a:cxn>
                  <a:cxn ang="0">
                    <a:pos x="114" y="62"/>
                  </a:cxn>
                  <a:cxn ang="0">
                    <a:pos x="114" y="62"/>
                  </a:cxn>
                  <a:cxn ang="0">
                    <a:pos x="123" y="62"/>
                  </a:cxn>
                  <a:cxn ang="0">
                    <a:pos x="132" y="62"/>
                  </a:cxn>
                  <a:cxn ang="0">
                    <a:pos x="149" y="62"/>
                  </a:cxn>
                  <a:cxn ang="0">
                    <a:pos x="158" y="53"/>
                  </a:cxn>
                  <a:cxn ang="0">
                    <a:pos x="176" y="53"/>
                  </a:cxn>
                  <a:cxn ang="0">
                    <a:pos x="193" y="36"/>
                  </a:cxn>
                  <a:cxn ang="0">
                    <a:pos x="202" y="27"/>
                  </a:cxn>
                  <a:cxn ang="0">
                    <a:pos x="237" y="0"/>
                  </a:cxn>
                  <a:cxn ang="0">
                    <a:pos x="255" y="106"/>
                  </a:cxn>
                  <a:cxn ang="0">
                    <a:pos x="255" y="106"/>
                  </a:cxn>
                  <a:cxn ang="0">
                    <a:pos x="255" y="115"/>
                  </a:cxn>
                  <a:cxn ang="0">
                    <a:pos x="255" y="142"/>
                  </a:cxn>
                  <a:cxn ang="0">
                    <a:pos x="255" y="160"/>
                  </a:cxn>
                  <a:cxn ang="0">
                    <a:pos x="255" y="168"/>
                  </a:cxn>
                  <a:cxn ang="0">
                    <a:pos x="255" y="177"/>
                  </a:cxn>
                  <a:cxn ang="0">
                    <a:pos x="246" y="195"/>
                  </a:cxn>
                  <a:cxn ang="0">
                    <a:pos x="237" y="204"/>
                  </a:cxn>
                  <a:cxn ang="0">
                    <a:pos x="220" y="213"/>
                  </a:cxn>
                  <a:cxn ang="0">
                    <a:pos x="211" y="221"/>
                  </a:cxn>
                  <a:cxn ang="0">
                    <a:pos x="202" y="230"/>
                  </a:cxn>
                  <a:cxn ang="0">
                    <a:pos x="202" y="239"/>
                  </a:cxn>
                  <a:cxn ang="0">
                    <a:pos x="202" y="257"/>
                  </a:cxn>
                  <a:cxn ang="0">
                    <a:pos x="193" y="248"/>
                  </a:cxn>
                  <a:cxn ang="0">
                    <a:pos x="184" y="257"/>
                  </a:cxn>
                  <a:cxn ang="0">
                    <a:pos x="184" y="266"/>
                  </a:cxn>
                  <a:cxn ang="0">
                    <a:pos x="184" y="274"/>
                  </a:cxn>
                  <a:cxn ang="0">
                    <a:pos x="184" y="283"/>
                  </a:cxn>
                  <a:cxn ang="0">
                    <a:pos x="176" y="292"/>
                  </a:cxn>
                  <a:cxn ang="0">
                    <a:pos x="167" y="301"/>
                  </a:cxn>
                  <a:cxn ang="0">
                    <a:pos x="167" y="301"/>
                  </a:cxn>
                  <a:cxn ang="0">
                    <a:pos x="158" y="292"/>
                  </a:cxn>
                  <a:cxn ang="0">
                    <a:pos x="149" y="283"/>
                  </a:cxn>
                  <a:cxn ang="0">
                    <a:pos x="132" y="283"/>
                  </a:cxn>
                  <a:cxn ang="0">
                    <a:pos x="123" y="292"/>
                  </a:cxn>
                  <a:cxn ang="0">
                    <a:pos x="114" y="292"/>
                  </a:cxn>
                  <a:cxn ang="0">
                    <a:pos x="105" y="292"/>
                  </a:cxn>
                  <a:cxn ang="0">
                    <a:pos x="96" y="292"/>
                  </a:cxn>
                  <a:cxn ang="0">
                    <a:pos x="79" y="283"/>
                  </a:cxn>
                  <a:cxn ang="0">
                    <a:pos x="70" y="283"/>
                  </a:cxn>
                  <a:cxn ang="0">
                    <a:pos x="52" y="274"/>
                  </a:cxn>
                  <a:cxn ang="0">
                    <a:pos x="44" y="266"/>
                  </a:cxn>
                  <a:cxn ang="0">
                    <a:pos x="26" y="266"/>
                  </a:cxn>
                  <a:cxn ang="0">
                    <a:pos x="8" y="133"/>
                  </a:cxn>
                </a:cxnLst>
                <a:rect l="0" t="0" r="r" b="b"/>
                <a:pathLst>
                  <a:path w="255" h="301">
                    <a:moveTo>
                      <a:pt x="0" y="62"/>
                    </a:moveTo>
                    <a:lnTo>
                      <a:pt x="52" y="53"/>
                    </a:lnTo>
                    <a:lnTo>
                      <a:pt x="70" y="45"/>
                    </a:lnTo>
                    <a:lnTo>
                      <a:pt x="79" y="45"/>
                    </a:lnTo>
                    <a:lnTo>
                      <a:pt x="88" y="53"/>
                    </a:lnTo>
                    <a:lnTo>
                      <a:pt x="88" y="53"/>
                    </a:lnTo>
                    <a:lnTo>
                      <a:pt x="96" y="53"/>
                    </a:lnTo>
                    <a:lnTo>
                      <a:pt x="105" y="62"/>
                    </a:lnTo>
                    <a:lnTo>
                      <a:pt x="105" y="62"/>
                    </a:lnTo>
                    <a:lnTo>
                      <a:pt x="114" y="53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05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23" y="62"/>
                    </a:lnTo>
                    <a:lnTo>
                      <a:pt x="132" y="62"/>
                    </a:lnTo>
                    <a:lnTo>
                      <a:pt x="132" y="62"/>
                    </a:lnTo>
                    <a:lnTo>
                      <a:pt x="140" y="62"/>
                    </a:lnTo>
                    <a:lnTo>
                      <a:pt x="149" y="62"/>
                    </a:lnTo>
                    <a:lnTo>
                      <a:pt x="149" y="53"/>
                    </a:lnTo>
                    <a:lnTo>
                      <a:pt x="158" y="53"/>
                    </a:lnTo>
                    <a:lnTo>
                      <a:pt x="167" y="53"/>
                    </a:lnTo>
                    <a:lnTo>
                      <a:pt x="176" y="53"/>
                    </a:lnTo>
                    <a:lnTo>
                      <a:pt x="184" y="45"/>
                    </a:lnTo>
                    <a:lnTo>
                      <a:pt x="193" y="36"/>
                    </a:lnTo>
                    <a:lnTo>
                      <a:pt x="193" y="27"/>
                    </a:lnTo>
                    <a:lnTo>
                      <a:pt x="202" y="27"/>
                    </a:lnTo>
                    <a:lnTo>
                      <a:pt x="211" y="18"/>
                    </a:lnTo>
                    <a:lnTo>
                      <a:pt x="237" y="0"/>
                    </a:lnTo>
                    <a:lnTo>
                      <a:pt x="237" y="0"/>
                    </a:lnTo>
                    <a:lnTo>
                      <a:pt x="255" y="106"/>
                    </a:lnTo>
                    <a:lnTo>
                      <a:pt x="255" y="106"/>
                    </a:lnTo>
                    <a:lnTo>
                      <a:pt x="255" y="106"/>
                    </a:lnTo>
                    <a:lnTo>
                      <a:pt x="255" y="115"/>
                    </a:lnTo>
                    <a:lnTo>
                      <a:pt x="255" y="115"/>
                    </a:lnTo>
                    <a:lnTo>
                      <a:pt x="255" y="133"/>
                    </a:lnTo>
                    <a:lnTo>
                      <a:pt x="255" y="142"/>
                    </a:lnTo>
                    <a:lnTo>
                      <a:pt x="255" y="151"/>
                    </a:lnTo>
                    <a:lnTo>
                      <a:pt x="255" y="160"/>
                    </a:lnTo>
                    <a:lnTo>
                      <a:pt x="255" y="168"/>
                    </a:lnTo>
                    <a:lnTo>
                      <a:pt x="255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55" y="177"/>
                    </a:lnTo>
                    <a:lnTo>
                      <a:pt x="246" y="195"/>
                    </a:lnTo>
                    <a:lnTo>
                      <a:pt x="246" y="195"/>
                    </a:lnTo>
                    <a:lnTo>
                      <a:pt x="237" y="204"/>
                    </a:lnTo>
                    <a:lnTo>
                      <a:pt x="228" y="213"/>
                    </a:lnTo>
                    <a:lnTo>
                      <a:pt x="220" y="213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11" y="230"/>
                    </a:lnTo>
                    <a:lnTo>
                      <a:pt x="202" y="230"/>
                    </a:lnTo>
                    <a:lnTo>
                      <a:pt x="202" y="239"/>
                    </a:lnTo>
                    <a:lnTo>
                      <a:pt x="202" y="239"/>
                    </a:lnTo>
                    <a:lnTo>
                      <a:pt x="202" y="248"/>
                    </a:lnTo>
                    <a:lnTo>
                      <a:pt x="202" y="257"/>
                    </a:lnTo>
                    <a:lnTo>
                      <a:pt x="202" y="257"/>
                    </a:lnTo>
                    <a:lnTo>
                      <a:pt x="193" y="248"/>
                    </a:lnTo>
                    <a:lnTo>
                      <a:pt x="193" y="248"/>
                    </a:lnTo>
                    <a:lnTo>
                      <a:pt x="184" y="257"/>
                    </a:lnTo>
                    <a:lnTo>
                      <a:pt x="184" y="257"/>
                    </a:lnTo>
                    <a:lnTo>
                      <a:pt x="184" y="266"/>
                    </a:lnTo>
                    <a:lnTo>
                      <a:pt x="184" y="266"/>
                    </a:lnTo>
                    <a:lnTo>
                      <a:pt x="184" y="274"/>
                    </a:lnTo>
                    <a:lnTo>
                      <a:pt x="184" y="274"/>
                    </a:lnTo>
                    <a:lnTo>
                      <a:pt x="184" y="283"/>
                    </a:lnTo>
                    <a:lnTo>
                      <a:pt x="176" y="283"/>
                    </a:lnTo>
                    <a:lnTo>
                      <a:pt x="176" y="292"/>
                    </a:lnTo>
                    <a:lnTo>
                      <a:pt x="176" y="301"/>
                    </a:lnTo>
                    <a:lnTo>
                      <a:pt x="167" y="301"/>
                    </a:lnTo>
                    <a:lnTo>
                      <a:pt x="167" y="301"/>
                    </a:lnTo>
                    <a:lnTo>
                      <a:pt x="167" y="301"/>
                    </a:lnTo>
                    <a:lnTo>
                      <a:pt x="158" y="301"/>
                    </a:lnTo>
                    <a:lnTo>
                      <a:pt x="158" y="292"/>
                    </a:lnTo>
                    <a:lnTo>
                      <a:pt x="149" y="292"/>
                    </a:lnTo>
                    <a:lnTo>
                      <a:pt x="149" y="283"/>
                    </a:lnTo>
                    <a:lnTo>
                      <a:pt x="140" y="274"/>
                    </a:lnTo>
                    <a:lnTo>
                      <a:pt x="132" y="283"/>
                    </a:lnTo>
                    <a:lnTo>
                      <a:pt x="132" y="283"/>
                    </a:lnTo>
                    <a:lnTo>
                      <a:pt x="123" y="292"/>
                    </a:lnTo>
                    <a:lnTo>
                      <a:pt x="123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05" y="292"/>
                    </a:lnTo>
                    <a:lnTo>
                      <a:pt x="105" y="292"/>
                    </a:lnTo>
                    <a:lnTo>
                      <a:pt x="96" y="292"/>
                    </a:lnTo>
                    <a:lnTo>
                      <a:pt x="96" y="292"/>
                    </a:lnTo>
                    <a:lnTo>
                      <a:pt x="79" y="283"/>
                    </a:lnTo>
                    <a:lnTo>
                      <a:pt x="79" y="283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2" y="274"/>
                    </a:lnTo>
                    <a:lnTo>
                      <a:pt x="52" y="266"/>
                    </a:lnTo>
                    <a:lnTo>
                      <a:pt x="44" y="266"/>
                    </a:lnTo>
                    <a:lnTo>
                      <a:pt x="35" y="266"/>
                    </a:lnTo>
                    <a:lnTo>
                      <a:pt x="26" y="266"/>
                    </a:lnTo>
                    <a:lnTo>
                      <a:pt x="17" y="266"/>
                    </a:lnTo>
                    <a:lnTo>
                      <a:pt x="8" y="133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  <p:grpSp>
          <p:nvGrpSpPr>
            <p:cNvPr id="11" name="Group 127"/>
            <p:cNvGrpSpPr/>
            <p:nvPr/>
          </p:nvGrpSpPr>
          <p:grpSpPr>
            <a:xfrm>
              <a:off x="812374" y="1547444"/>
              <a:ext cx="4367012" cy="2700705"/>
              <a:chOff x="812374" y="1547444"/>
              <a:chExt cx="4367012" cy="2700705"/>
            </a:xfrm>
            <a:grpFill/>
          </p:grpSpPr>
          <p:sp>
            <p:nvSpPr>
              <p:cNvPr id="12" name="Freeform 138"/>
              <p:cNvSpPr/>
              <p:nvPr/>
            </p:nvSpPr>
            <p:spPr bwMode="auto">
              <a:xfrm>
                <a:off x="3703590" y="2495978"/>
                <a:ext cx="260277" cy="450788"/>
              </a:xfrm>
              <a:custGeom>
                <a:avLst/>
                <a:gdLst/>
                <a:ahLst/>
                <a:cxnLst>
                  <a:cxn ang="0">
                    <a:pos x="0" y="336"/>
                  </a:cxn>
                  <a:cxn ang="0">
                    <a:pos x="0" y="319"/>
                  </a:cxn>
                  <a:cxn ang="0">
                    <a:pos x="9" y="310"/>
                  </a:cxn>
                  <a:cxn ang="0">
                    <a:pos x="9" y="301"/>
                  </a:cxn>
                  <a:cxn ang="0">
                    <a:pos x="18" y="292"/>
                  </a:cxn>
                  <a:cxn ang="0">
                    <a:pos x="18" y="275"/>
                  </a:cxn>
                  <a:cxn ang="0">
                    <a:pos x="27" y="266"/>
                  </a:cxn>
                  <a:cxn ang="0">
                    <a:pos x="27" y="248"/>
                  </a:cxn>
                  <a:cxn ang="0">
                    <a:pos x="27" y="239"/>
                  </a:cxn>
                  <a:cxn ang="0">
                    <a:pos x="18" y="230"/>
                  </a:cxn>
                  <a:cxn ang="0">
                    <a:pos x="18" y="213"/>
                  </a:cxn>
                  <a:cxn ang="0">
                    <a:pos x="9" y="27"/>
                  </a:cxn>
                  <a:cxn ang="0">
                    <a:pos x="9" y="27"/>
                  </a:cxn>
                  <a:cxn ang="0">
                    <a:pos x="27" y="27"/>
                  </a:cxn>
                  <a:cxn ang="0">
                    <a:pos x="44" y="18"/>
                  </a:cxn>
                  <a:cxn ang="0">
                    <a:pos x="80" y="9"/>
                  </a:cxn>
                  <a:cxn ang="0">
                    <a:pos x="168" y="9"/>
                  </a:cxn>
                  <a:cxn ang="0">
                    <a:pos x="185" y="213"/>
                  </a:cxn>
                  <a:cxn ang="0">
                    <a:pos x="194" y="221"/>
                  </a:cxn>
                  <a:cxn ang="0">
                    <a:pos x="194" y="230"/>
                  </a:cxn>
                  <a:cxn ang="0">
                    <a:pos x="185" y="239"/>
                  </a:cxn>
                  <a:cxn ang="0">
                    <a:pos x="168" y="248"/>
                  </a:cxn>
                  <a:cxn ang="0">
                    <a:pos x="159" y="248"/>
                  </a:cxn>
                  <a:cxn ang="0">
                    <a:pos x="159" y="257"/>
                  </a:cxn>
                  <a:cxn ang="0">
                    <a:pos x="150" y="266"/>
                  </a:cxn>
                  <a:cxn ang="0">
                    <a:pos x="150" y="283"/>
                  </a:cxn>
                  <a:cxn ang="0">
                    <a:pos x="132" y="283"/>
                  </a:cxn>
                  <a:cxn ang="0">
                    <a:pos x="132" y="301"/>
                  </a:cxn>
                  <a:cxn ang="0">
                    <a:pos x="124" y="310"/>
                  </a:cxn>
                  <a:cxn ang="0">
                    <a:pos x="115" y="310"/>
                  </a:cxn>
                  <a:cxn ang="0">
                    <a:pos x="106" y="292"/>
                  </a:cxn>
                  <a:cxn ang="0">
                    <a:pos x="97" y="301"/>
                  </a:cxn>
                  <a:cxn ang="0">
                    <a:pos x="97" y="319"/>
                  </a:cxn>
                  <a:cxn ang="0">
                    <a:pos x="88" y="328"/>
                  </a:cxn>
                  <a:cxn ang="0">
                    <a:pos x="80" y="319"/>
                  </a:cxn>
                  <a:cxn ang="0">
                    <a:pos x="71" y="319"/>
                  </a:cxn>
                  <a:cxn ang="0">
                    <a:pos x="62" y="328"/>
                  </a:cxn>
                  <a:cxn ang="0">
                    <a:pos x="62" y="336"/>
                  </a:cxn>
                  <a:cxn ang="0">
                    <a:pos x="44" y="319"/>
                  </a:cxn>
                  <a:cxn ang="0">
                    <a:pos x="27" y="328"/>
                  </a:cxn>
                  <a:cxn ang="0">
                    <a:pos x="27" y="336"/>
                  </a:cxn>
                  <a:cxn ang="0">
                    <a:pos x="18" y="328"/>
                  </a:cxn>
                  <a:cxn ang="0">
                    <a:pos x="9" y="336"/>
                  </a:cxn>
                  <a:cxn ang="0">
                    <a:pos x="9" y="336"/>
                  </a:cxn>
                </a:cxnLst>
                <a:rect l="0" t="0" r="r" b="b"/>
                <a:pathLst>
                  <a:path w="194" h="336">
                    <a:moveTo>
                      <a:pt x="9" y="336"/>
                    </a:move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9" y="319"/>
                    </a:lnTo>
                    <a:lnTo>
                      <a:pt x="9" y="310"/>
                    </a:lnTo>
                    <a:lnTo>
                      <a:pt x="9" y="310"/>
                    </a:lnTo>
                    <a:lnTo>
                      <a:pt x="9" y="301"/>
                    </a:lnTo>
                    <a:lnTo>
                      <a:pt x="9" y="292"/>
                    </a:lnTo>
                    <a:lnTo>
                      <a:pt x="18" y="292"/>
                    </a:lnTo>
                    <a:lnTo>
                      <a:pt x="18" y="283"/>
                    </a:lnTo>
                    <a:lnTo>
                      <a:pt x="18" y="275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18" y="230"/>
                    </a:lnTo>
                    <a:lnTo>
                      <a:pt x="18" y="230"/>
                    </a:lnTo>
                    <a:lnTo>
                      <a:pt x="18" y="221"/>
                    </a:lnTo>
                    <a:lnTo>
                      <a:pt x="18" y="213"/>
                    </a:lnTo>
                    <a:lnTo>
                      <a:pt x="27" y="213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27" y="27"/>
                    </a:lnTo>
                    <a:lnTo>
                      <a:pt x="36" y="27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80" y="9"/>
                    </a:lnTo>
                    <a:lnTo>
                      <a:pt x="159" y="0"/>
                    </a:lnTo>
                    <a:lnTo>
                      <a:pt x="168" y="9"/>
                    </a:lnTo>
                    <a:lnTo>
                      <a:pt x="176" y="80"/>
                    </a:lnTo>
                    <a:lnTo>
                      <a:pt x="185" y="213"/>
                    </a:lnTo>
                    <a:lnTo>
                      <a:pt x="185" y="213"/>
                    </a:lnTo>
                    <a:lnTo>
                      <a:pt x="194" y="221"/>
                    </a:lnTo>
                    <a:lnTo>
                      <a:pt x="185" y="230"/>
                    </a:lnTo>
                    <a:lnTo>
                      <a:pt x="194" y="230"/>
                    </a:lnTo>
                    <a:lnTo>
                      <a:pt x="194" y="239"/>
                    </a:lnTo>
                    <a:lnTo>
                      <a:pt x="185" y="239"/>
                    </a:lnTo>
                    <a:lnTo>
                      <a:pt x="168" y="248"/>
                    </a:lnTo>
                    <a:lnTo>
                      <a:pt x="168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57"/>
                    </a:lnTo>
                    <a:lnTo>
                      <a:pt x="159" y="266"/>
                    </a:lnTo>
                    <a:lnTo>
                      <a:pt x="150" y="266"/>
                    </a:lnTo>
                    <a:lnTo>
                      <a:pt x="150" y="275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32" y="283"/>
                    </a:lnTo>
                    <a:lnTo>
                      <a:pt x="132" y="292"/>
                    </a:lnTo>
                    <a:lnTo>
                      <a:pt x="132" y="301"/>
                    </a:lnTo>
                    <a:lnTo>
                      <a:pt x="132" y="310"/>
                    </a:lnTo>
                    <a:lnTo>
                      <a:pt x="124" y="310"/>
                    </a:lnTo>
                    <a:lnTo>
                      <a:pt x="115" y="310"/>
                    </a:lnTo>
                    <a:lnTo>
                      <a:pt x="115" y="310"/>
                    </a:lnTo>
                    <a:lnTo>
                      <a:pt x="106" y="301"/>
                    </a:lnTo>
                    <a:lnTo>
                      <a:pt x="106" y="292"/>
                    </a:lnTo>
                    <a:lnTo>
                      <a:pt x="106" y="301"/>
                    </a:lnTo>
                    <a:lnTo>
                      <a:pt x="97" y="301"/>
                    </a:lnTo>
                    <a:lnTo>
                      <a:pt x="97" y="310"/>
                    </a:lnTo>
                    <a:lnTo>
                      <a:pt x="97" y="319"/>
                    </a:lnTo>
                    <a:lnTo>
                      <a:pt x="97" y="319"/>
                    </a:lnTo>
                    <a:lnTo>
                      <a:pt x="88" y="328"/>
                    </a:lnTo>
                    <a:lnTo>
                      <a:pt x="88" y="319"/>
                    </a:lnTo>
                    <a:lnTo>
                      <a:pt x="80" y="319"/>
                    </a:lnTo>
                    <a:lnTo>
                      <a:pt x="80" y="319"/>
                    </a:lnTo>
                    <a:lnTo>
                      <a:pt x="71" y="319"/>
                    </a:lnTo>
                    <a:lnTo>
                      <a:pt x="71" y="319"/>
                    </a:lnTo>
                    <a:lnTo>
                      <a:pt x="62" y="328"/>
                    </a:lnTo>
                    <a:lnTo>
                      <a:pt x="62" y="328"/>
                    </a:lnTo>
                    <a:lnTo>
                      <a:pt x="62" y="336"/>
                    </a:lnTo>
                    <a:lnTo>
                      <a:pt x="62" y="328"/>
                    </a:lnTo>
                    <a:lnTo>
                      <a:pt x="44" y="319"/>
                    </a:lnTo>
                    <a:lnTo>
                      <a:pt x="36" y="328"/>
                    </a:lnTo>
                    <a:lnTo>
                      <a:pt x="27" y="328"/>
                    </a:lnTo>
                    <a:lnTo>
                      <a:pt x="36" y="328"/>
                    </a:lnTo>
                    <a:lnTo>
                      <a:pt x="27" y="336"/>
                    </a:lnTo>
                    <a:lnTo>
                      <a:pt x="27" y="328"/>
                    </a:lnTo>
                    <a:lnTo>
                      <a:pt x="18" y="328"/>
                    </a:lnTo>
                    <a:lnTo>
                      <a:pt x="9" y="328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9" y="3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3" name="Freeform 75"/>
              <p:cNvSpPr/>
              <p:nvPr/>
            </p:nvSpPr>
            <p:spPr bwMode="auto">
              <a:xfrm>
                <a:off x="3279634" y="1998232"/>
                <a:ext cx="413223" cy="462863"/>
              </a:xfrm>
              <a:custGeom>
                <a:avLst/>
                <a:gdLst/>
                <a:ahLst/>
                <a:cxnLst>
                  <a:cxn ang="0">
                    <a:pos x="44" y="18"/>
                  </a:cxn>
                  <a:cxn ang="0">
                    <a:pos x="79" y="9"/>
                  </a:cxn>
                  <a:cxn ang="0">
                    <a:pos x="96" y="0"/>
                  </a:cxn>
                  <a:cxn ang="0">
                    <a:pos x="105" y="9"/>
                  </a:cxn>
                  <a:cxn ang="0">
                    <a:pos x="105" y="18"/>
                  </a:cxn>
                  <a:cxn ang="0">
                    <a:pos x="105" y="18"/>
                  </a:cxn>
                  <a:cxn ang="0">
                    <a:pos x="132" y="27"/>
                  </a:cxn>
                  <a:cxn ang="0">
                    <a:pos x="140" y="35"/>
                  </a:cxn>
                  <a:cxn ang="0">
                    <a:pos x="220" y="62"/>
                  </a:cxn>
                  <a:cxn ang="0">
                    <a:pos x="237" y="62"/>
                  </a:cxn>
                  <a:cxn ang="0">
                    <a:pos x="255" y="71"/>
                  </a:cxn>
                  <a:cxn ang="0">
                    <a:pos x="272" y="80"/>
                  </a:cxn>
                  <a:cxn ang="0">
                    <a:pos x="281" y="88"/>
                  </a:cxn>
                  <a:cxn ang="0">
                    <a:pos x="272" y="106"/>
                  </a:cxn>
                  <a:cxn ang="0">
                    <a:pos x="281" y="115"/>
                  </a:cxn>
                  <a:cxn ang="0">
                    <a:pos x="290" y="124"/>
                  </a:cxn>
                  <a:cxn ang="0">
                    <a:pos x="290" y="133"/>
                  </a:cxn>
                  <a:cxn ang="0">
                    <a:pos x="281" y="150"/>
                  </a:cxn>
                  <a:cxn ang="0">
                    <a:pos x="272" y="168"/>
                  </a:cxn>
                  <a:cxn ang="0">
                    <a:pos x="281" y="168"/>
                  </a:cxn>
                  <a:cxn ang="0">
                    <a:pos x="290" y="150"/>
                  </a:cxn>
                  <a:cxn ang="0">
                    <a:pos x="299" y="142"/>
                  </a:cxn>
                  <a:cxn ang="0">
                    <a:pos x="308" y="159"/>
                  </a:cxn>
                  <a:cxn ang="0">
                    <a:pos x="299" y="186"/>
                  </a:cxn>
                  <a:cxn ang="0">
                    <a:pos x="299" y="203"/>
                  </a:cxn>
                  <a:cxn ang="0">
                    <a:pos x="290" y="230"/>
                  </a:cxn>
                  <a:cxn ang="0">
                    <a:pos x="290" y="248"/>
                  </a:cxn>
                  <a:cxn ang="0">
                    <a:pos x="290" y="265"/>
                  </a:cxn>
                  <a:cxn ang="0">
                    <a:pos x="290" y="292"/>
                  </a:cxn>
                  <a:cxn ang="0">
                    <a:pos x="299" y="310"/>
                  </a:cxn>
                  <a:cxn ang="0">
                    <a:pos x="299" y="327"/>
                  </a:cxn>
                  <a:cxn ang="0">
                    <a:pos x="228" y="345"/>
                  </a:cxn>
                  <a:cxn ang="0">
                    <a:pos x="114" y="336"/>
                  </a:cxn>
                  <a:cxn ang="0">
                    <a:pos x="105" y="318"/>
                  </a:cxn>
                  <a:cxn ang="0">
                    <a:pos x="105" y="301"/>
                  </a:cxn>
                  <a:cxn ang="0">
                    <a:pos x="105" y="283"/>
                  </a:cxn>
                  <a:cxn ang="0">
                    <a:pos x="96" y="274"/>
                  </a:cxn>
                  <a:cxn ang="0">
                    <a:pos x="96" y="256"/>
                  </a:cxn>
                  <a:cxn ang="0">
                    <a:pos x="88" y="230"/>
                  </a:cxn>
                  <a:cxn ang="0">
                    <a:pos x="70" y="230"/>
                  </a:cxn>
                  <a:cxn ang="0">
                    <a:pos x="44" y="203"/>
                  </a:cxn>
                  <a:cxn ang="0">
                    <a:pos x="35" y="195"/>
                  </a:cxn>
                  <a:cxn ang="0">
                    <a:pos x="8" y="186"/>
                  </a:cxn>
                  <a:cxn ang="0">
                    <a:pos x="8" y="159"/>
                  </a:cxn>
                  <a:cxn ang="0">
                    <a:pos x="8" y="133"/>
                  </a:cxn>
                  <a:cxn ang="0">
                    <a:pos x="0" y="115"/>
                  </a:cxn>
                  <a:cxn ang="0">
                    <a:pos x="0" y="97"/>
                  </a:cxn>
                  <a:cxn ang="0">
                    <a:pos x="17" y="80"/>
                  </a:cxn>
                  <a:cxn ang="0">
                    <a:pos x="26" y="62"/>
                  </a:cxn>
                  <a:cxn ang="0">
                    <a:pos x="35" y="18"/>
                  </a:cxn>
                </a:cxnLst>
                <a:rect l="0" t="0" r="r" b="b"/>
                <a:pathLst>
                  <a:path w="308" h="345">
                    <a:moveTo>
                      <a:pt x="35" y="18"/>
                    </a:moveTo>
                    <a:lnTo>
                      <a:pt x="44" y="18"/>
                    </a:lnTo>
                    <a:lnTo>
                      <a:pt x="44" y="18"/>
                    </a:lnTo>
                    <a:lnTo>
                      <a:pt x="52" y="18"/>
                    </a:lnTo>
                    <a:lnTo>
                      <a:pt x="70" y="9"/>
                    </a:lnTo>
                    <a:lnTo>
                      <a:pt x="79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96" y="0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105" y="9"/>
                    </a:lnTo>
                    <a:lnTo>
                      <a:pt x="105" y="9"/>
                    </a:lnTo>
                    <a:lnTo>
                      <a:pt x="105" y="18"/>
                    </a:lnTo>
                    <a:lnTo>
                      <a:pt x="105" y="18"/>
                    </a:lnTo>
                    <a:lnTo>
                      <a:pt x="96" y="27"/>
                    </a:lnTo>
                    <a:lnTo>
                      <a:pt x="105" y="27"/>
                    </a:lnTo>
                    <a:lnTo>
                      <a:pt x="105" y="18"/>
                    </a:lnTo>
                    <a:lnTo>
                      <a:pt x="114" y="18"/>
                    </a:lnTo>
                    <a:lnTo>
                      <a:pt x="123" y="27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40" y="35"/>
                    </a:lnTo>
                    <a:lnTo>
                      <a:pt x="149" y="44"/>
                    </a:lnTo>
                    <a:lnTo>
                      <a:pt x="202" y="53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37" y="62"/>
                    </a:lnTo>
                    <a:lnTo>
                      <a:pt x="237" y="62"/>
                    </a:lnTo>
                    <a:lnTo>
                      <a:pt x="255" y="62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72" y="80"/>
                    </a:lnTo>
                    <a:lnTo>
                      <a:pt x="272" y="80"/>
                    </a:lnTo>
                    <a:lnTo>
                      <a:pt x="272" y="88"/>
                    </a:lnTo>
                    <a:lnTo>
                      <a:pt x="281" y="88"/>
                    </a:lnTo>
                    <a:lnTo>
                      <a:pt x="272" y="97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81" y="106"/>
                    </a:lnTo>
                    <a:lnTo>
                      <a:pt x="290" y="106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33"/>
                    </a:lnTo>
                    <a:lnTo>
                      <a:pt x="290" y="133"/>
                    </a:lnTo>
                    <a:lnTo>
                      <a:pt x="290" y="142"/>
                    </a:lnTo>
                    <a:lnTo>
                      <a:pt x="281" y="142"/>
                    </a:lnTo>
                    <a:lnTo>
                      <a:pt x="281" y="150"/>
                    </a:lnTo>
                    <a:lnTo>
                      <a:pt x="281" y="150"/>
                    </a:lnTo>
                    <a:lnTo>
                      <a:pt x="272" y="159"/>
                    </a:lnTo>
                    <a:lnTo>
                      <a:pt x="272" y="168"/>
                    </a:lnTo>
                    <a:lnTo>
                      <a:pt x="272" y="177"/>
                    </a:lnTo>
                    <a:lnTo>
                      <a:pt x="281" y="177"/>
                    </a:lnTo>
                    <a:lnTo>
                      <a:pt x="281" y="168"/>
                    </a:lnTo>
                    <a:lnTo>
                      <a:pt x="281" y="168"/>
                    </a:lnTo>
                    <a:lnTo>
                      <a:pt x="290" y="159"/>
                    </a:lnTo>
                    <a:lnTo>
                      <a:pt x="290" y="150"/>
                    </a:lnTo>
                    <a:lnTo>
                      <a:pt x="290" y="150"/>
                    </a:lnTo>
                    <a:lnTo>
                      <a:pt x="299" y="150"/>
                    </a:lnTo>
                    <a:lnTo>
                      <a:pt x="299" y="142"/>
                    </a:lnTo>
                    <a:lnTo>
                      <a:pt x="308" y="150"/>
                    </a:lnTo>
                    <a:lnTo>
                      <a:pt x="308" y="150"/>
                    </a:lnTo>
                    <a:lnTo>
                      <a:pt x="308" y="159"/>
                    </a:lnTo>
                    <a:lnTo>
                      <a:pt x="299" y="177"/>
                    </a:lnTo>
                    <a:lnTo>
                      <a:pt x="299" y="186"/>
                    </a:lnTo>
                    <a:lnTo>
                      <a:pt x="299" y="186"/>
                    </a:lnTo>
                    <a:lnTo>
                      <a:pt x="308" y="203"/>
                    </a:lnTo>
                    <a:lnTo>
                      <a:pt x="308" y="203"/>
                    </a:lnTo>
                    <a:lnTo>
                      <a:pt x="299" y="203"/>
                    </a:lnTo>
                    <a:lnTo>
                      <a:pt x="299" y="212"/>
                    </a:lnTo>
                    <a:lnTo>
                      <a:pt x="290" y="221"/>
                    </a:lnTo>
                    <a:lnTo>
                      <a:pt x="290" y="230"/>
                    </a:lnTo>
                    <a:lnTo>
                      <a:pt x="299" y="239"/>
                    </a:lnTo>
                    <a:lnTo>
                      <a:pt x="299" y="239"/>
                    </a:lnTo>
                    <a:lnTo>
                      <a:pt x="290" y="248"/>
                    </a:lnTo>
                    <a:lnTo>
                      <a:pt x="290" y="256"/>
                    </a:lnTo>
                    <a:lnTo>
                      <a:pt x="290" y="256"/>
                    </a:lnTo>
                    <a:lnTo>
                      <a:pt x="290" y="265"/>
                    </a:lnTo>
                    <a:lnTo>
                      <a:pt x="290" y="274"/>
                    </a:lnTo>
                    <a:lnTo>
                      <a:pt x="290" y="292"/>
                    </a:lnTo>
                    <a:lnTo>
                      <a:pt x="290" y="292"/>
                    </a:lnTo>
                    <a:lnTo>
                      <a:pt x="299" y="301"/>
                    </a:lnTo>
                    <a:lnTo>
                      <a:pt x="299" y="301"/>
                    </a:lnTo>
                    <a:lnTo>
                      <a:pt x="299" y="310"/>
                    </a:lnTo>
                    <a:lnTo>
                      <a:pt x="299" y="318"/>
                    </a:lnTo>
                    <a:lnTo>
                      <a:pt x="299" y="318"/>
                    </a:lnTo>
                    <a:lnTo>
                      <a:pt x="299" y="327"/>
                    </a:lnTo>
                    <a:lnTo>
                      <a:pt x="299" y="336"/>
                    </a:lnTo>
                    <a:lnTo>
                      <a:pt x="299" y="336"/>
                    </a:lnTo>
                    <a:lnTo>
                      <a:pt x="228" y="345"/>
                    </a:lnTo>
                    <a:lnTo>
                      <a:pt x="140" y="345"/>
                    </a:lnTo>
                    <a:lnTo>
                      <a:pt x="132" y="336"/>
                    </a:lnTo>
                    <a:lnTo>
                      <a:pt x="114" y="336"/>
                    </a:lnTo>
                    <a:lnTo>
                      <a:pt x="114" y="327"/>
                    </a:lnTo>
                    <a:lnTo>
                      <a:pt x="114" y="327"/>
                    </a:lnTo>
                    <a:lnTo>
                      <a:pt x="105" y="318"/>
                    </a:lnTo>
                    <a:lnTo>
                      <a:pt x="105" y="318"/>
                    </a:lnTo>
                    <a:lnTo>
                      <a:pt x="105" y="310"/>
                    </a:lnTo>
                    <a:lnTo>
                      <a:pt x="105" y="301"/>
                    </a:lnTo>
                    <a:lnTo>
                      <a:pt x="105" y="292"/>
                    </a:lnTo>
                    <a:lnTo>
                      <a:pt x="105" y="283"/>
                    </a:lnTo>
                    <a:lnTo>
                      <a:pt x="105" y="283"/>
                    </a:lnTo>
                    <a:lnTo>
                      <a:pt x="96" y="274"/>
                    </a:lnTo>
                    <a:lnTo>
                      <a:pt x="96" y="274"/>
                    </a:lnTo>
                    <a:lnTo>
                      <a:pt x="96" y="274"/>
                    </a:lnTo>
                    <a:lnTo>
                      <a:pt x="96" y="265"/>
                    </a:lnTo>
                    <a:lnTo>
                      <a:pt x="96" y="265"/>
                    </a:lnTo>
                    <a:lnTo>
                      <a:pt x="96" y="256"/>
                    </a:lnTo>
                    <a:lnTo>
                      <a:pt x="96" y="248"/>
                    </a:lnTo>
                    <a:lnTo>
                      <a:pt x="88" y="239"/>
                    </a:lnTo>
                    <a:lnTo>
                      <a:pt x="88" y="230"/>
                    </a:lnTo>
                    <a:lnTo>
                      <a:pt x="79" y="230"/>
                    </a:lnTo>
                    <a:lnTo>
                      <a:pt x="79" y="230"/>
                    </a:lnTo>
                    <a:lnTo>
                      <a:pt x="70" y="230"/>
                    </a:lnTo>
                    <a:lnTo>
                      <a:pt x="61" y="221"/>
                    </a:lnTo>
                    <a:lnTo>
                      <a:pt x="52" y="203"/>
                    </a:lnTo>
                    <a:lnTo>
                      <a:pt x="44" y="203"/>
                    </a:lnTo>
                    <a:lnTo>
                      <a:pt x="35" y="203"/>
                    </a:lnTo>
                    <a:lnTo>
                      <a:pt x="35" y="195"/>
                    </a:lnTo>
                    <a:lnTo>
                      <a:pt x="35" y="195"/>
                    </a:lnTo>
                    <a:lnTo>
                      <a:pt x="26" y="186"/>
                    </a:lnTo>
                    <a:lnTo>
                      <a:pt x="17" y="186"/>
                    </a:lnTo>
                    <a:lnTo>
                      <a:pt x="8" y="186"/>
                    </a:lnTo>
                    <a:lnTo>
                      <a:pt x="0" y="177"/>
                    </a:lnTo>
                    <a:lnTo>
                      <a:pt x="8" y="168"/>
                    </a:lnTo>
                    <a:lnTo>
                      <a:pt x="8" y="159"/>
                    </a:lnTo>
                    <a:lnTo>
                      <a:pt x="0" y="150"/>
                    </a:lnTo>
                    <a:lnTo>
                      <a:pt x="8" y="142"/>
                    </a:lnTo>
                    <a:lnTo>
                      <a:pt x="8" y="133"/>
                    </a:lnTo>
                    <a:lnTo>
                      <a:pt x="8" y="124"/>
                    </a:lnTo>
                    <a:lnTo>
                      <a:pt x="8" y="115"/>
                    </a:lnTo>
                    <a:lnTo>
                      <a:pt x="0" y="115"/>
                    </a:lnTo>
                    <a:lnTo>
                      <a:pt x="0" y="106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7" y="80"/>
                    </a:lnTo>
                    <a:lnTo>
                      <a:pt x="26" y="71"/>
                    </a:lnTo>
                    <a:lnTo>
                      <a:pt x="26" y="71"/>
                    </a:lnTo>
                    <a:lnTo>
                      <a:pt x="26" y="62"/>
                    </a:lnTo>
                    <a:lnTo>
                      <a:pt x="26" y="27"/>
                    </a:lnTo>
                    <a:lnTo>
                      <a:pt x="26" y="27"/>
                    </a:lnTo>
                    <a:lnTo>
                      <a:pt x="35" y="18"/>
                    </a:lnTo>
                    <a:lnTo>
                      <a:pt x="35" y="18"/>
                    </a:lnTo>
                    <a:lnTo>
                      <a:pt x="35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4" name="Freeform 17"/>
              <p:cNvSpPr/>
              <p:nvPr/>
            </p:nvSpPr>
            <p:spPr bwMode="auto">
              <a:xfrm>
                <a:off x="1012277" y="1547444"/>
                <a:ext cx="555436" cy="415906"/>
              </a:xfrm>
              <a:custGeom>
                <a:avLst/>
                <a:gdLst/>
                <a:ahLst/>
                <a:cxnLst>
                  <a:cxn ang="0">
                    <a:pos x="18" y="195"/>
                  </a:cxn>
                  <a:cxn ang="0">
                    <a:pos x="9" y="159"/>
                  </a:cxn>
                  <a:cxn ang="0">
                    <a:pos x="18" y="186"/>
                  </a:cxn>
                  <a:cxn ang="0">
                    <a:pos x="18" y="168"/>
                  </a:cxn>
                  <a:cxn ang="0">
                    <a:pos x="18" y="159"/>
                  </a:cxn>
                  <a:cxn ang="0">
                    <a:pos x="9" y="142"/>
                  </a:cxn>
                  <a:cxn ang="0">
                    <a:pos x="27" y="142"/>
                  </a:cxn>
                  <a:cxn ang="0">
                    <a:pos x="9" y="133"/>
                  </a:cxn>
                  <a:cxn ang="0">
                    <a:pos x="18" y="80"/>
                  </a:cxn>
                  <a:cxn ang="0">
                    <a:pos x="9" y="53"/>
                  </a:cxn>
                  <a:cxn ang="0">
                    <a:pos x="9" y="35"/>
                  </a:cxn>
                  <a:cxn ang="0">
                    <a:pos x="18" y="18"/>
                  </a:cxn>
                  <a:cxn ang="0">
                    <a:pos x="44" y="44"/>
                  </a:cxn>
                  <a:cxn ang="0">
                    <a:pos x="71" y="53"/>
                  </a:cxn>
                  <a:cxn ang="0">
                    <a:pos x="88" y="62"/>
                  </a:cxn>
                  <a:cxn ang="0">
                    <a:pos x="97" y="71"/>
                  </a:cxn>
                  <a:cxn ang="0">
                    <a:pos x="106" y="88"/>
                  </a:cxn>
                  <a:cxn ang="0">
                    <a:pos x="97" y="88"/>
                  </a:cxn>
                  <a:cxn ang="0">
                    <a:pos x="71" y="115"/>
                  </a:cxn>
                  <a:cxn ang="0">
                    <a:pos x="80" y="124"/>
                  </a:cxn>
                  <a:cxn ang="0">
                    <a:pos x="97" y="97"/>
                  </a:cxn>
                  <a:cxn ang="0">
                    <a:pos x="106" y="97"/>
                  </a:cxn>
                  <a:cxn ang="0">
                    <a:pos x="97" y="106"/>
                  </a:cxn>
                  <a:cxn ang="0">
                    <a:pos x="97" y="133"/>
                  </a:cxn>
                  <a:cxn ang="0">
                    <a:pos x="88" y="133"/>
                  </a:cxn>
                  <a:cxn ang="0">
                    <a:pos x="88" y="133"/>
                  </a:cxn>
                  <a:cxn ang="0">
                    <a:pos x="71" y="133"/>
                  </a:cxn>
                  <a:cxn ang="0">
                    <a:pos x="80" y="142"/>
                  </a:cxn>
                  <a:cxn ang="0">
                    <a:pos x="97" y="142"/>
                  </a:cxn>
                  <a:cxn ang="0">
                    <a:pos x="115" y="115"/>
                  </a:cxn>
                  <a:cxn ang="0">
                    <a:pos x="115" y="97"/>
                  </a:cxn>
                  <a:cxn ang="0">
                    <a:pos x="124" y="80"/>
                  </a:cxn>
                  <a:cxn ang="0">
                    <a:pos x="124" y="53"/>
                  </a:cxn>
                  <a:cxn ang="0">
                    <a:pos x="124" y="44"/>
                  </a:cxn>
                  <a:cxn ang="0">
                    <a:pos x="132" y="44"/>
                  </a:cxn>
                  <a:cxn ang="0">
                    <a:pos x="124" y="27"/>
                  </a:cxn>
                  <a:cxn ang="0">
                    <a:pos x="124" y="9"/>
                  </a:cxn>
                  <a:cxn ang="0">
                    <a:pos x="370" y="62"/>
                  </a:cxn>
                  <a:cxn ang="0">
                    <a:pos x="379" y="274"/>
                  </a:cxn>
                  <a:cxn ang="0">
                    <a:pos x="379" y="310"/>
                  </a:cxn>
                  <a:cxn ang="0">
                    <a:pos x="256" y="283"/>
                  </a:cxn>
                  <a:cxn ang="0">
                    <a:pos x="229" y="283"/>
                  </a:cxn>
                  <a:cxn ang="0">
                    <a:pos x="185" y="283"/>
                  </a:cxn>
                  <a:cxn ang="0">
                    <a:pos x="159" y="283"/>
                  </a:cxn>
                  <a:cxn ang="0">
                    <a:pos x="132" y="274"/>
                  </a:cxn>
                  <a:cxn ang="0">
                    <a:pos x="106" y="265"/>
                  </a:cxn>
                  <a:cxn ang="0">
                    <a:pos x="88" y="274"/>
                  </a:cxn>
                  <a:cxn ang="0">
                    <a:pos x="62" y="265"/>
                  </a:cxn>
                  <a:cxn ang="0">
                    <a:pos x="53" y="221"/>
                  </a:cxn>
                  <a:cxn ang="0">
                    <a:pos x="36" y="212"/>
                  </a:cxn>
                  <a:cxn ang="0">
                    <a:pos x="27" y="195"/>
                  </a:cxn>
                </a:cxnLst>
                <a:rect l="0" t="0" r="r" b="b"/>
                <a:pathLst>
                  <a:path w="414" h="310">
                    <a:moveTo>
                      <a:pt x="27" y="195"/>
                    </a:moveTo>
                    <a:lnTo>
                      <a:pt x="27" y="195"/>
                    </a:lnTo>
                    <a:lnTo>
                      <a:pt x="27" y="195"/>
                    </a:lnTo>
                    <a:lnTo>
                      <a:pt x="18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0" y="186"/>
                    </a:lnTo>
                    <a:lnTo>
                      <a:pt x="9" y="159"/>
                    </a:lnTo>
                    <a:lnTo>
                      <a:pt x="9" y="168"/>
                    </a:lnTo>
                    <a:lnTo>
                      <a:pt x="9" y="177"/>
                    </a:lnTo>
                    <a:lnTo>
                      <a:pt x="9" y="177"/>
                    </a:lnTo>
                    <a:lnTo>
                      <a:pt x="18" y="186"/>
                    </a:lnTo>
                    <a:lnTo>
                      <a:pt x="18" y="177"/>
                    </a:lnTo>
                    <a:lnTo>
                      <a:pt x="9" y="177"/>
                    </a:lnTo>
                    <a:lnTo>
                      <a:pt x="18" y="168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27" y="159"/>
                    </a:lnTo>
                    <a:lnTo>
                      <a:pt x="27" y="159"/>
                    </a:lnTo>
                    <a:lnTo>
                      <a:pt x="18" y="159"/>
                    </a:lnTo>
                    <a:lnTo>
                      <a:pt x="9" y="150"/>
                    </a:lnTo>
                    <a:lnTo>
                      <a:pt x="9" y="159"/>
                    </a:lnTo>
                    <a:lnTo>
                      <a:pt x="9" y="150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18" y="142"/>
                    </a:lnTo>
                    <a:lnTo>
                      <a:pt x="27" y="142"/>
                    </a:lnTo>
                    <a:lnTo>
                      <a:pt x="27" y="142"/>
                    </a:lnTo>
                    <a:lnTo>
                      <a:pt x="18" y="133"/>
                    </a:lnTo>
                    <a:lnTo>
                      <a:pt x="18" y="133"/>
                    </a:lnTo>
                    <a:lnTo>
                      <a:pt x="9" y="133"/>
                    </a:lnTo>
                    <a:lnTo>
                      <a:pt x="9" y="133"/>
                    </a:lnTo>
                    <a:lnTo>
                      <a:pt x="9" y="124"/>
                    </a:lnTo>
                    <a:lnTo>
                      <a:pt x="18" y="115"/>
                    </a:lnTo>
                    <a:lnTo>
                      <a:pt x="9" y="97"/>
                    </a:lnTo>
                    <a:lnTo>
                      <a:pt x="18" y="80"/>
                    </a:lnTo>
                    <a:lnTo>
                      <a:pt x="18" y="71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9" y="44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9" y="18"/>
                    </a:lnTo>
                    <a:lnTo>
                      <a:pt x="18" y="18"/>
                    </a:lnTo>
                    <a:lnTo>
                      <a:pt x="27" y="35"/>
                    </a:lnTo>
                    <a:lnTo>
                      <a:pt x="36" y="35"/>
                    </a:lnTo>
                    <a:lnTo>
                      <a:pt x="36" y="35"/>
                    </a:lnTo>
                    <a:lnTo>
                      <a:pt x="44" y="44"/>
                    </a:lnTo>
                    <a:lnTo>
                      <a:pt x="44" y="44"/>
                    </a:lnTo>
                    <a:lnTo>
                      <a:pt x="62" y="53"/>
                    </a:lnTo>
                    <a:lnTo>
                      <a:pt x="62" y="53"/>
                    </a:lnTo>
                    <a:lnTo>
                      <a:pt x="71" y="53"/>
                    </a:lnTo>
                    <a:lnTo>
                      <a:pt x="80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106" y="62"/>
                    </a:lnTo>
                    <a:lnTo>
                      <a:pt x="106" y="71"/>
                    </a:lnTo>
                    <a:lnTo>
                      <a:pt x="106" y="80"/>
                    </a:lnTo>
                    <a:lnTo>
                      <a:pt x="106" y="88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88"/>
                    </a:lnTo>
                    <a:lnTo>
                      <a:pt x="88" y="97"/>
                    </a:lnTo>
                    <a:lnTo>
                      <a:pt x="88" y="106"/>
                    </a:lnTo>
                    <a:lnTo>
                      <a:pt x="80" y="115"/>
                    </a:lnTo>
                    <a:lnTo>
                      <a:pt x="71" y="115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0" y="115"/>
                    </a:lnTo>
                    <a:lnTo>
                      <a:pt x="88" y="106"/>
                    </a:lnTo>
                    <a:lnTo>
                      <a:pt x="97" y="106"/>
                    </a:lnTo>
                    <a:lnTo>
                      <a:pt x="97" y="97"/>
                    </a:lnTo>
                    <a:lnTo>
                      <a:pt x="115" y="88"/>
                    </a:lnTo>
                    <a:lnTo>
                      <a:pt x="115" y="88"/>
                    </a:lnTo>
                    <a:lnTo>
                      <a:pt x="115" y="97"/>
                    </a:lnTo>
                    <a:lnTo>
                      <a:pt x="106" y="97"/>
                    </a:lnTo>
                    <a:lnTo>
                      <a:pt x="106" y="97"/>
                    </a:lnTo>
                    <a:lnTo>
                      <a:pt x="106" y="106"/>
                    </a:lnTo>
                    <a:lnTo>
                      <a:pt x="106" y="106"/>
                    </a:lnTo>
                    <a:lnTo>
                      <a:pt x="97" y="106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97" y="133"/>
                    </a:lnTo>
                    <a:lnTo>
                      <a:pt x="97" y="133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88" y="133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88" y="124"/>
                    </a:lnTo>
                    <a:lnTo>
                      <a:pt x="80" y="133"/>
                    </a:lnTo>
                    <a:lnTo>
                      <a:pt x="80" y="133"/>
                    </a:lnTo>
                    <a:lnTo>
                      <a:pt x="71" y="133"/>
                    </a:lnTo>
                    <a:lnTo>
                      <a:pt x="80" y="142"/>
                    </a:lnTo>
                    <a:lnTo>
                      <a:pt x="80" y="142"/>
                    </a:lnTo>
                    <a:lnTo>
                      <a:pt x="80" y="150"/>
                    </a:lnTo>
                    <a:lnTo>
                      <a:pt x="80" y="142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97" y="142"/>
                    </a:lnTo>
                    <a:lnTo>
                      <a:pt x="97" y="133"/>
                    </a:lnTo>
                    <a:lnTo>
                      <a:pt x="106" y="133"/>
                    </a:lnTo>
                    <a:lnTo>
                      <a:pt x="115" y="124"/>
                    </a:lnTo>
                    <a:lnTo>
                      <a:pt x="115" y="115"/>
                    </a:lnTo>
                    <a:lnTo>
                      <a:pt x="115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15" y="97"/>
                    </a:lnTo>
                    <a:lnTo>
                      <a:pt x="124" y="88"/>
                    </a:lnTo>
                    <a:lnTo>
                      <a:pt x="132" y="88"/>
                    </a:lnTo>
                    <a:lnTo>
                      <a:pt x="132" y="80"/>
                    </a:lnTo>
                    <a:lnTo>
                      <a:pt x="124" y="80"/>
                    </a:lnTo>
                    <a:lnTo>
                      <a:pt x="124" y="71"/>
                    </a:lnTo>
                    <a:lnTo>
                      <a:pt x="124" y="62"/>
                    </a:lnTo>
                    <a:lnTo>
                      <a:pt x="132" y="62"/>
                    </a:lnTo>
                    <a:lnTo>
                      <a:pt x="124" y="53"/>
                    </a:lnTo>
                    <a:lnTo>
                      <a:pt x="124" y="53"/>
                    </a:lnTo>
                    <a:lnTo>
                      <a:pt x="115" y="53"/>
                    </a:lnTo>
                    <a:lnTo>
                      <a:pt x="115" y="44"/>
                    </a:lnTo>
                    <a:lnTo>
                      <a:pt x="124" y="44"/>
                    </a:lnTo>
                    <a:lnTo>
                      <a:pt x="124" y="44"/>
                    </a:lnTo>
                    <a:lnTo>
                      <a:pt x="132" y="44"/>
                    </a:lnTo>
                    <a:lnTo>
                      <a:pt x="124" y="35"/>
                    </a:lnTo>
                    <a:lnTo>
                      <a:pt x="132" y="44"/>
                    </a:lnTo>
                    <a:lnTo>
                      <a:pt x="132" y="35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24" y="27"/>
                    </a:lnTo>
                    <a:lnTo>
                      <a:pt x="124" y="18"/>
                    </a:lnTo>
                    <a:lnTo>
                      <a:pt x="124" y="18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4" y="0"/>
                    </a:lnTo>
                    <a:lnTo>
                      <a:pt x="194" y="18"/>
                    </a:lnTo>
                    <a:lnTo>
                      <a:pt x="273" y="44"/>
                    </a:lnTo>
                    <a:lnTo>
                      <a:pt x="370" y="62"/>
                    </a:lnTo>
                    <a:lnTo>
                      <a:pt x="414" y="71"/>
                    </a:lnTo>
                    <a:lnTo>
                      <a:pt x="414" y="80"/>
                    </a:lnTo>
                    <a:lnTo>
                      <a:pt x="379" y="256"/>
                    </a:lnTo>
                    <a:lnTo>
                      <a:pt x="379" y="274"/>
                    </a:lnTo>
                    <a:lnTo>
                      <a:pt x="370" y="274"/>
                    </a:lnTo>
                    <a:lnTo>
                      <a:pt x="379" y="283"/>
                    </a:lnTo>
                    <a:lnTo>
                      <a:pt x="370" y="301"/>
                    </a:lnTo>
                    <a:lnTo>
                      <a:pt x="379" y="310"/>
                    </a:lnTo>
                    <a:lnTo>
                      <a:pt x="308" y="292"/>
                    </a:lnTo>
                    <a:lnTo>
                      <a:pt x="264" y="283"/>
                    </a:lnTo>
                    <a:lnTo>
                      <a:pt x="256" y="283"/>
                    </a:lnTo>
                    <a:lnTo>
                      <a:pt x="256" y="283"/>
                    </a:lnTo>
                    <a:lnTo>
                      <a:pt x="247" y="283"/>
                    </a:lnTo>
                    <a:lnTo>
                      <a:pt x="238" y="283"/>
                    </a:lnTo>
                    <a:lnTo>
                      <a:pt x="229" y="283"/>
                    </a:lnTo>
                    <a:lnTo>
                      <a:pt x="229" y="283"/>
                    </a:lnTo>
                    <a:lnTo>
                      <a:pt x="212" y="283"/>
                    </a:lnTo>
                    <a:lnTo>
                      <a:pt x="203" y="283"/>
                    </a:lnTo>
                    <a:lnTo>
                      <a:pt x="194" y="283"/>
                    </a:lnTo>
                    <a:lnTo>
                      <a:pt x="185" y="283"/>
                    </a:lnTo>
                    <a:lnTo>
                      <a:pt x="176" y="283"/>
                    </a:lnTo>
                    <a:lnTo>
                      <a:pt x="176" y="283"/>
                    </a:lnTo>
                    <a:lnTo>
                      <a:pt x="168" y="274"/>
                    </a:lnTo>
                    <a:lnTo>
                      <a:pt x="159" y="283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41" y="274"/>
                    </a:lnTo>
                    <a:lnTo>
                      <a:pt x="132" y="274"/>
                    </a:lnTo>
                    <a:lnTo>
                      <a:pt x="132" y="274"/>
                    </a:lnTo>
                    <a:lnTo>
                      <a:pt x="124" y="265"/>
                    </a:lnTo>
                    <a:lnTo>
                      <a:pt x="115" y="265"/>
                    </a:lnTo>
                    <a:lnTo>
                      <a:pt x="106" y="265"/>
                    </a:lnTo>
                    <a:lnTo>
                      <a:pt x="106" y="265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88" y="274"/>
                    </a:lnTo>
                    <a:lnTo>
                      <a:pt x="80" y="274"/>
                    </a:lnTo>
                    <a:lnTo>
                      <a:pt x="71" y="265"/>
                    </a:lnTo>
                    <a:lnTo>
                      <a:pt x="71" y="265"/>
                    </a:lnTo>
                    <a:lnTo>
                      <a:pt x="62" y="265"/>
                    </a:lnTo>
                    <a:lnTo>
                      <a:pt x="62" y="256"/>
                    </a:lnTo>
                    <a:lnTo>
                      <a:pt x="53" y="256"/>
                    </a:lnTo>
                    <a:lnTo>
                      <a:pt x="62" y="230"/>
                    </a:lnTo>
                    <a:lnTo>
                      <a:pt x="53" y="221"/>
                    </a:lnTo>
                    <a:lnTo>
                      <a:pt x="53" y="212"/>
                    </a:lnTo>
                    <a:lnTo>
                      <a:pt x="44" y="212"/>
                    </a:lnTo>
                    <a:lnTo>
                      <a:pt x="44" y="212"/>
                    </a:lnTo>
                    <a:lnTo>
                      <a:pt x="36" y="212"/>
                    </a:lnTo>
                    <a:lnTo>
                      <a:pt x="36" y="203"/>
                    </a:lnTo>
                    <a:lnTo>
                      <a:pt x="36" y="203"/>
                    </a:lnTo>
                    <a:lnTo>
                      <a:pt x="36" y="203"/>
                    </a:lnTo>
                    <a:lnTo>
                      <a:pt x="27" y="19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5" name="Freeform 51"/>
              <p:cNvSpPr/>
              <p:nvPr/>
            </p:nvSpPr>
            <p:spPr bwMode="auto">
              <a:xfrm>
                <a:off x="4246951" y="2341690"/>
                <a:ext cx="496404" cy="320650"/>
              </a:xfrm>
              <a:custGeom>
                <a:avLst/>
                <a:gdLst/>
                <a:ahLst/>
                <a:cxnLst>
                  <a:cxn ang="0">
                    <a:pos x="9" y="62"/>
                  </a:cxn>
                  <a:cxn ang="0">
                    <a:pos x="27" y="45"/>
                  </a:cxn>
                  <a:cxn ang="0">
                    <a:pos x="44" y="36"/>
                  </a:cxn>
                  <a:cxn ang="0">
                    <a:pos x="44" y="54"/>
                  </a:cxn>
                  <a:cxn ang="0">
                    <a:pos x="167" y="27"/>
                  </a:cxn>
                  <a:cxn ang="0">
                    <a:pos x="299" y="0"/>
                  </a:cxn>
                  <a:cxn ang="0">
                    <a:pos x="299" y="9"/>
                  </a:cxn>
                  <a:cxn ang="0">
                    <a:pos x="308" y="9"/>
                  </a:cxn>
                  <a:cxn ang="0">
                    <a:pos x="317" y="27"/>
                  </a:cxn>
                  <a:cxn ang="0">
                    <a:pos x="326" y="36"/>
                  </a:cxn>
                  <a:cxn ang="0">
                    <a:pos x="343" y="36"/>
                  </a:cxn>
                  <a:cxn ang="0">
                    <a:pos x="343" y="45"/>
                  </a:cxn>
                  <a:cxn ang="0">
                    <a:pos x="343" y="54"/>
                  </a:cxn>
                  <a:cxn ang="0">
                    <a:pos x="334" y="71"/>
                  </a:cxn>
                  <a:cxn ang="0">
                    <a:pos x="334" y="80"/>
                  </a:cxn>
                  <a:cxn ang="0">
                    <a:pos x="334" y="89"/>
                  </a:cxn>
                  <a:cxn ang="0">
                    <a:pos x="326" y="98"/>
                  </a:cxn>
                  <a:cxn ang="0">
                    <a:pos x="334" y="107"/>
                  </a:cxn>
                  <a:cxn ang="0">
                    <a:pos x="343" y="115"/>
                  </a:cxn>
                  <a:cxn ang="0">
                    <a:pos x="352" y="124"/>
                  </a:cxn>
                  <a:cxn ang="0">
                    <a:pos x="370" y="133"/>
                  </a:cxn>
                  <a:cxn ang="0">
                    <a:pos x="361" y="142"/>
                  </a:cxn>
                  <a:cxn ang="0">
                    <a:pos x="352" y="151"/>
                  </a:cxn>
                  <a:cxn ang="0">
                    <a:pos x="352" y="151"/>
                  </a:cxn>
                  <a:cxn ang="0">
                    <a:pos x="343" y="160"/>
                  </a:cxn>
                  <a:cxn ang="0">
                    <a:pos x="334" y="168"/>
                  </a:cxn>
                  <a:cxn ang="0">
                    <a:pos x="334" y="168"/>
                  </a:cxn>
                  <a:cxn ang="0">
                    <a:pos x="326" y="168"/>
                  </a:cxn>
                  <a:cxn ang="0">
                    <a:pos x="317" y="177"/>
                  </a:cxn>
                  <a:cxn ang="0">
                    <a:pos x="194" y="213"/>
                  </a:cxn>
                  <a:cxn ang="0">
                    <a:pos x="35" y="239"/>
                  </a:cxn>
                  <a:cxn ang="0">
                    <a:pos x="0" y="62"/>
                  </a:cxn>
                </a:cxnLst>
                <a:rect l="0" t="0" r="r" b="b"/>
                <a:pathLst>
                  <a:path w="370" h="239">
                    <a:moveTo>
                      <a:pt x="0" y="62"/>
                    </a:moveTo>
                    <a:lnTo>
                      <a:pt x="9" y="62"/>
                    </a:lnTo>
                    <a:lnTo>
                      <a:pt x="18" y="54"/>
                    </a:lnTo>
                    <a:lnTo>
                      <a:pt x="27" y="45"/>
                    </a:lnTo>
                    <a:lnTo>
                      <a:pt x="27" y="45"/>
                    </a:lnTo>
                    <a:lnTo>
                      <a:pt x="44" y="36"/>
                    </a:lnTo>
                    <a:lnTo>
                      <a:pt x="44" y="36"/>
                    </a:lnTo>
                    <a:lnTo>
                      <a:pt x="44" y="54"/>
                    </a:lnTo>
                    <a:lnTo>
                      <a:pt x="97" y="45"/>
                    </a:lnTo>
                    <a:lnTo>
                      <a:pt x="167" y="27"/>
                    </a:lnTo>
                    <a:lnTo>
                      <a:pt x="246" y="18"/>
                    </a:lnTo>
                    <a:lnTo>
                      <a:pt x="299" y="0"/>
                    </a:lnTo>
                    <a:lnTo>
                      <a:pt x="299" y="0"/>
                    </a:lnTo>
                    <a:lnTo>
                      <a:pt x="299" y="9"/>
                    </a:lnTo>
                    <a:lnTo>
                      <a:pt x="308" y="9"/>
                    </a:lnTo>
                    <a:lnTo>
                      <a:pt x="308" y="9"/>
                    </a:lnTo>
                    <a:lnTo>
                      <a:pt x="317" y="18"/>
                    </a:lnTo>
                    <a:lnTo>
                      <a:pt x="317" y="27"/>
                    </a:lnTo>
                    <a:lnTo>
                      <a:pt x="326" y="27"/>
                    </a:lnTo>
                    <a:lnTo>
                      <a:pt x="326" y="36"/>
                    </a:lnTo>
                    <a:lnTo>
                      <a:pt x="334" y="36"/>
                    </a:lnTo>
                    <a:lnTo>
                      <a:pt x="343" y="36"/>
                    </a:lnTo>
                    <a:lnTo>
                      <a:pt x="343" y="45"/>
                    </a:lnTo>
                    <a:lnTo>
                      <a:pt x="343" y="45"/>
                    </a:lnTo>
                    <a:lnTo>
                      <a:pt x="343" y="54"/>
                    </a:lnTo>
                    <a:lnTo>
                      <a:pt x="343" y="54"/>
                    </a:lnTo>
                    <a:lnTo>
                      <a:pt x="343" y="62"/>
                    </a:lnTo>
                    <a:lnTo>
                      <a:pt x="334" y="71"/>
                    </a:lnTo>
                    <a:lnTo>
                      <a:pt x="326" y="80"/>
                    </a:lnTo>
                    <a:lnTo>
                      <a:pt x="334" y="80"/>
                    </a:lnTo>
                    <a:lnTo>
                      <a:pt x="334" y="80"/>
                    </a:lnTo>
                    <a:lnTo>
                      <a:pt x="334" y="89"/>
                    </a:lnTo>
                    <a:lnTo>
                      <a:pt x="334" y="89"/>
                    </a:lnTo>
                    <a:lnTo>
                      <a:pt x="326" y="98"/>
                    </a:lnTo>
                    <a:lnTo>
                      <a:pt x="334" y="107"/>
                    </a:lnTo>
                    <a:lnTo>
                      <a:pt x="334" y="107"/>
                    </a:lnTo>
                    <a:lnTo>
                      <a:pt x="343" y="115"/>
                    </a:lnTo>
                    <a:lnTo>
                      <a:pt x="343" y="115"/>
                    </a:lnTo>
                    <a:lnTo>
                      <a:pt x="343" y="124"/>
                    </a:lnTo>
                    <a:lnTo>
                      <a:pt x="352" y="124"/>
                    </a:lnTo>
                    <a:lnTo>
                      <a:pt x="352" y="124"/>
                    </a:lnTo>
                    <a:lnTo>
                      <a:pt x="370" y="133"/>
                    </a:lnTo>
                    <a:lnTo>
                      <a:pt x="361" y="142"/>
                    </a:lnTo>
                    <a:lnTo>
                      <a:pt x="361" y="142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43" y="160"/>
                    </a:lnTo>
                    <a:lnTo>
                      <a:pt x="343" y="160"/>
                    </a:lnTo>
                    <a:lnTo>
                      <a:pt x="343" y="168"/>
                    </a:lnTo>
                    <a:lnTo>
                      <a:pt x="334" y="168"/>
                    </a:lnTo>
                    <a:lnTo>
                      <a:pt x="334" y="177"/>
                    </a:lnTo>
                    <a:lnTo>
                      <a:pt x="334" y="168"/>
                    </a:lnTo>
                    <a:lnTo>
                      <a:pt x="326" y="168"/>
                    </a:lnTo>
                    <a:lnTo>
                      <a:pt x="326" y="168"/>
                    </a:lnTo>
                    <a:lnTo>
                      <a:pt x="317" y="177"/>
                    </a:lnTo>
                    <a:lnTo>
                      <a:pt x="317" y="177"/>
                    </a:lnTo>
                    <a:lnTo>
                      <a:pt x="317" y="186"/>
                    </a:lnTo>
                    <a:lnTo>
                      <a:pt x="194" y="213"/>
                    </a:lnTo>
                    <a:lnTo>
                      <a:pt x="97" y="230"/>
                    </a:lnTo>
                    <a:lnTo>
                      <a:pt x="35" y="239"/>
                    </a:lnTo>
                    <a:lnTo>
                      <a:pt x="18" y="168"/>
                    </a:lnTo>
                    <a:lnTo>
                      <a:pt x="0" y="62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6" name="Freeform 59"/>
              <p:cNvSpPr/>
              <p:nvPr/>
            </p:nvSpPr>
            <p:spPr bwMode="auto">
              <a:xfrm>
                <a:off x="2453189" y="1772838"/>
                <a:ext cx="554094" cy="343458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97" y="9"/>
                  </a:cxn>
                  <a:cxn ang="0">
                    <a:pos x="220" y="9"/>
                  </a:cxn>
                  <a:cxn ang="0">
                    <a:pos x="325" y="18"/>
                  </a:cxn>
                  <a:cxn ang="0">
                    <a:pos x="378" y="18"/>
                  </a:cxn>
                  <a:cxn ang="0">
                    <a:pos x="369" y="18"/>
                  </a:cxn>
                  <a:cxn ang="0">
                    <a:pos x="369" y="18"/>
                  </a:cxn>
                  <a:cxn ang="0">
                    <a:pos x="378" y="18"/>
                  </a:cxn>
                  <a:cxn ang="0">
                    <a:pos x="378" y="35"/>
                  </a:cxn>
                  <a:cxn ang="0">
                    <a:pos x="378" y="44"/>
                  </a:cxn>
                  <a:cxn ang="0">
                    <a:pos x="378" y="53"/>
                  </a:cxn>
                  <a:cxn ang="0">
                    <a:pos x="378" y="62"/>
                  </a:cxn>
                  <a:cxn ang="0">
                    <a:pos x="378" y="62"/>
                  </a:cxn>
                  <a:cxn ang="0">
                    <a:pos x="378" y="71"/>
                  </a:cxn>
                  <a:cxn ang="0">
                    <a:pos x="378" y="80"/>
                  </a:cxn>
                  <a:cxn ang="0">
                    <a:pos x="378" y="80"/>
                  </a:cxn>
                  <a:cxn ang="0">
                    <a:pos x="387" y="97"/>
                  </a:cxn>
                  <a:cxn ang="0">
                    <a:pos x="387" y="106"/>
                  </a:cxn>
                  <a:cxn ang="0">
                    <a:pos x="396" y="115"/>
                  </a:cxn>
                  <a:cxn ang="0">
                    <a:pos x="396" y="133"/>
                  </a:cxn>
                  <a:cxn ang="0">
                    <a:pos x="396" y="133"/>
                  </a:cxn>
                  <a:cxn ang="0">
                    <a:pos x="396" y="142"/>
                  </a:cxn>
                  <a:cxn ang="0">
                    <a:pos x="396" y="142"/>
                  </a:cxn>
                  <a:cxn ang="0">
                    <a:pos x="396" y="150"/>
                  </a:cxn>
                  <a:cxn ang="0">
                    <a:pos x="396" y="168"/>
                  </a:cxn>
                  <a:cxn ang="0">
                    <a:pos x="396" y="168"/>
                  </a:cxn>
                  <a:cxn ang="0">
                    <a:pos x="396" y="177"/>
                  </a:cxn>
                  <a:cxn ang="0">
                    <a:pos x="396" y="186"/>
                  </a:cxn>
                  <a:cxn ang="0">
                    <a:pos x="396" y="203"/>
                  </a:cxn>
                  <a:cxn ang="0">
                    <a:pos x="396" y="203"/>
                  </a:cxn>
                  <a:cxn ang="0">
                    <a:pos x="396" y="212"/>
                  </a:cxn>
                  <a:cxn ang="0">
                    <a:pos x="404" y="212"/>
                  </a:cxn>
                  <a:cxn ang="0">
                    <a:pos x="404" y="221"/>
                  </a:cxn>
                  <a:cxn ang="0">
                    <a:pos x="404" y="230"/>
                  </a:cxn>
                  <a:cxn ang="0">
                    <a:pos x="404" y="239"/>
                  </a:cxn>
                  <a:cxn ang="0">
                    <a:pos x="413" y="248"/>
                  </a:cxn>
                  <a:cxn ang="0">
                    <a:pos x="413" y="248"/>
                  </a:cxn>
                  <a:cxn ang="0">
                    <a:pos x="413" y="256"/>
                  </a:cxn>
                  <a:cxn ang="0">
                    <a:pos x="308" y="256"/>
                  </a:cxn>
                  <a:cxn ang="0">
                    <a:pos x="211" y="256"/>
                  </a:cxn>
                  <a:cxn ang="0">
                    <a:pos x="97" y="248"/>
                  </a:cxn>
                  <a:cxn ang="0">
                    <a:pos x="0" y="239"/>
                  </a:cxn>
                </a:cxnLst>
                <a:rect l="0" t="0" r="r" b="b"/>
                <a:pathLst>
                  <a:path w="413" h="256">
                    <a:moveTo>
                      <a:pt x="0" y="239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97" y="9"/>
                    </a:lnTo>
                    <a:lnTo>
                      <a:pt x="220" y="9"/>
                    </a:lnTo>
                    <a:lnTo>
                      <a:pt x="325" y="18"/>
                    </a:lnTo>
                    <a:lnTo>
                      <a:pt x="378" y="18"/>
                    </a:lnTo>
                    <a:lnTo>
                      <a:pt x="369" y="18"/>
                    </a:lnTo>
                    <a:lnTo>
                      <a:pt x="369" y="18"/>
                    </a:lnTo>
                    <a:lnTo>
                      <a:pt x="378" y="18"/>
                    </a:lnTo>
                    <a:lnTo>
                      <a:pt x="378" y="35"/>
                    </a:lnTo>
                    <a:lnTo>
                      <a:pt x="378" y="44"/>
                    </a:lnTo>
                    <a:lnTo>
                      <a:pt x="378" y="53"/>
                    </a:lnTo>
                    <a:lnTo>
                      <a:pt x="378" y="62"/>
                    </a:lnTo>
                    <a:lnTo>
                      <a:pt x="378" y="62"/>
                    </a:lnTo>
                    <a:lnTo>
                      <a:pt x="378" y="71"/>
                    </a:lnTo>
                    <a:lnTo>
                      <a:pt x="378" y="80"/>
                    </a:lnTo>
                    <a:lnTo>
                      <a:pt x="378" y="80"/>
                    </a:lnTo>
                    <a:lnTo>
                      <a:pt x="387" y="97"/>
                    </a:lnTo>
                    <a:lnTo>
                      <a:pt x="387" y="106"/>
                    </a:lnTo>
                    <a:lnTo>
                      <a:pt x="396" y="115"/>
                    </a:lnTo>
                    <a:lnTo>
                      <a:pt x="396" y="133"/>
                    </a:lnTo>
                    <a:lnTo>
                      <a:pt x="396" y="133"/>
                    </a:lnTo>
                    <a:lnTo>
                      <a:pt x="396" y="142"/>
                    </a:lnTo>
                    <a:lnTo>
                      <a:pt x="396" y="142"/>
                    </a:lnTo>
                    <a:lnTo>
                      <a:pt x="396" y="150"/>
                    </a:lnTo>
                    <a:lnTo>
                      <a:pt x="396" y="168"/>
                    </a:lnTo>
                    <a:lnTo>
                      <a:pt x="396" y="168"/>
                    </a:lnTo>
                    <a:lnTo>
                      <a:pt x="396" y="177"/>
                    </a:lnTo>
                    <a:lnTo>
                      <a:pt x="396" y="186"/>
                    </a:lnTo>
                    <a:lnTo>
                      <a:pt x="396" y="203"/>
                    </a:lnTo>
                    <a:lnTo>
                      <a:pt x="396" y="203"/>
                    </a:lnTo>
                    <a:lnTo>
                      <a:pt x="396" y="212"/>
                    </a:lnTo>
                    <a:lnTo>
                      <a:pt x="404" y="212"/>
                    </a:lnTo>
                    <a:lnTo>
                      <a:pt x="404" y="221"/>
                    </a:lnTo>
                    <a:lnTo>
                      <a:pt x="404" y="230"/>
                    </a:lnTo>
                    <a:lnTo>
                      <a:pt x="404" y="239"/>
                    </a:lnTo>
                    <a:lnTo>
                      <a:pt x="413" y="248"/>
                    </a:lnTo>
                    <a:lnTo>
                      <a:pt x="413" y="248"/>
                    </a:lnTo>
                    <a:lnTo>
                      <a:pt x="413" y="256"/>
                    </a:lnTo>
                    <a:lnTo>
                      <a:pt x="308" y="256"/>
                    </a:lnTo>
                    <a:lnTo>
                      <a:pt x="211" y="256"/>
                    </a:lnTo>
                    <a:lnTo>
                      <a:pt x="97" y="248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17" name="Group 655"/>
              <p:cNvGrpSpPr/>
              <p:nvPr/>
            </p:nvGrpSpPr>
            <p:grpSpPr>
              <a:xfrm>
                <a:off x="4305977" y="1998232"/>
                <a:ext cx="625199" cy="474938"/>
                <a:chOff x="4630738" y="1803401"/>
                <a:chExt cx="739775" cy="561976"/>
              </a:xfrm>
              <a:grpFill/>
            </p:grpSpPr>
            <p:sp>
              <p:nvSpPr>
                <p:cNvPr id="25" name="Freeform 75"/>
                <p:cNvSpPr/>
                <p:nvPr/>
              </p:nvSpPr>
              <p:spPr bwMode="auto">
                <a:xfrm>
                  <a:off x="4630738" y="1803401"/>
                  <a:ext cx="587375" cy="533400"/>
                </a:xfrm>
                <a:custGeom>
                  <a:avLst/>
                  <a:gdLst/>
                  <a:ahLst/>
                  <a:cxnLst>
                    <a:cxn ang="0">
                      <a:pos x="0" y="292"/>
                    </a:cxn>
                    <a:cxn ang="0">
                      <a:pos x="18" y="265"/>
                    </a:cxn>
                    <a:cxn ang="0">
                      <a:pos x="27" y="256"/>
                    </a:cxn>
                    <a:cxn ang="0">
                      <a:pos x="44" y="239"/>
                    </a:cxn>
                    <a:cxn ang="0">
                      <a:pos x="35" y="221"/>
                    </a:cxn>
                    <a:cxn ang="0">
                      <a:pos x="35" y="221"/>
                    </a:cxn>
                    <a:cxn ang="0">
                      <a:pos x="27" y="212"/>
                    </a:cxn>
                    <a:cxn ang="0">
                      <a:pos x="27" y="203"/>
                    </a:cxn>
                    <a:cxn ang="0">
                      <a:pos x="35" y="195"/>
                    </a:cxn>
                    <a:cxn ang="0">
                      <a:pos x="44" y="195"/>
                    </a:cxn>
                    <a:cxn ang="0">
                      <a:pos x="71" y="186"/>
                    </a:cxn>
                    <a:cxn ang="0">
                      <a:pos x="106" y="186"/>
                    </a:cxn>
                    <a:cxn ang="0">
                      <a:pos x="132" y="177"/>
                    </a:cxn>
                    <a:cxn ang="0">
                      <a:pos x="141" y="177"/>
                    </a:cxn>
                    <a:cxn ang="0">
                      <a:pos x="150" y="177"/>
                    </a:cxn>
                    <a:cxn ang="0">
                      <a:pos x="158" y="159"/>
                    </a:cxn>
                    <a:cxn ang="0">
                      <a:pos x="167" y="150"/>
                    </a:cxn>
                    <a:cxn ang="0">
                      <a:pos x="176" y="150"/>
                    </a:cxn>
                    <a:cxn ang="0">
                      <a:pos x="176" y="142"/>
                    </a:cxn>
                    <a:cxn ang="0">
                      <a:pos x="167" y="124"/>
                    </a:cxn>
                    <a:cxn ang="0">
                      <a:pos x="176" y="115"/>
                    </a:cxn>
                    <a:cxn ang="0">
                      <a:pos x="176" y="115"/>
                    </a:cxn>
                    <a:cxn ang="0">
                      <a:pos x="167" y="106"/>
                    </a:cxn>
                    <a:cxn ang="0">
                      <a:pos x="167" y="115"/>
                    </a:cxn>
                    <a:cxn ang="0">
                      <a:pos x="158" y="106"/>
                    </a:cxn>
                    <a:cxn ang="0">
                      <a:pos x="176" y="88"/>
                    </a:cxn>
                    <a:cxn ang="0">
                      <a:pos x="185" y="80"/>
                    </a:cxn>
                    <a:cxn ang="0">
                      <a:pos x="202" y="44"/>
                    </a:cxn>
                    <a:cxn ang="0">
                      <a:pos x="229" y="18"/>
                    </a:cxn>
                    <a:cxn ang="0">
                      <a:pos x="273" y="9"/>
                    </a:cxn>
                    <a:cxn ang="0">
                      <a:pos x="308" y="0"/>
                    </a:cxn>
                    <a:cxn ang="0">
                      <a:pos x="308" y="9"/>
                    </a:cxn>
                    <a:cxn ang="0">
                      <a:pos x="317" y="27"/>
                    </a:cxn>
                    <a:cxn ang="0">
                      <a:pos x="326" y="35"/>
                    </a:cxn>
                    <a:cxn ang="0">
                      <a:pos x="326" y="44"/>
                    </a:cxn>
                    <a:cxn ang="0">
                      <a:pos x="326" y="62"/>
                    </a:cxn>
                    <a:cxn ang="0">
                      <a:pos x="326" y="71"/>
                    </a:cxn>
                    <a:cxn ang="0">
                      <a:pos x="326" y="88"/>
                    </a:cxn>
                    <a:cxn ang="0">
                      <a:pos x="334" y="106"/>
                    </a:cxn>
                    <a:cxn ang="0">
                      <a:pos x="334" y="106"/>
                    </a:cxn>
                    <a:cxn ang="0">
                      <a:pos x="352" y="159"/>
                    </a:cxn>
                    <a:cxn ang="0">
                      <a:pos x="361" y="168"/>
                    </a:cxn>
                    <a:cxn ang="0">
                      <a:pos x="361" y="221"/>
                    </a:cxn>
                    <a:cxn ang="0">
                      <a:pos x="370" y="283"/>
                    </a:cxn>
                    <a:cxn ang="0">
                      <a:pos x="370" y="292"/>
                    </a:cxn>
                    <a:cxn ang="0">
                      <a:pos x="361" y="310"/>
                    </a:cxn>
                    <a:cxn ang="0">
                      <a:pos x="361" y="318"/>
                    </a:cxn>
                    <a:cxn ang="0">
                      <a:pos x="361" y="327"/>
                    </a:cxn>
                    <a:cxn ang="0">
                      <a:pos x="352" y="336"/>
                    </a:cxn>
                    <a:cxn ang="0">
                      <a:pos x="352" y="310"/>
                    </a:cxn>
                    <a:cxn ang="0">
                      <a:pos x="343" y="301"/>
                    </a:cxn>
                    <a:cxn ang="0">
                      <a:pos x="343" y="292"/>
                    </a:cxn>
                    <a:cxn ang="0">
                      <a:pos x="352" y="301"/>
                    </a:cxn>
                    <a:cxn ang="0">
                      <a:pos x="299" y="301"/>
                    </a:cxn>
                    <a:cxn ang="0">
                      <a:pos x="299" y="292"/>
                    </a:cxn>
                    <a:cxn ang="0">
                      <a:pos x="282" y="292"/>
                    </a:cxn>
                    <a:cxn ang="0">
                      <a:pos x="273" y="283"/>
                    </a:cxn>
                    <a:cxn ang="0">
                      <a:pos x="264" y="265"/>
                    </a:cxn>
                    <a:cxn ang="0">
                      <a:pos x="255" y="265"/>
                    </a:cxn>
                    <a:cxn ang="0">
                      <a:pos x="255" y="256"/>
                    </a:cxn>
                    <a:cxn ang="0">
                      <a:pos x="123" y="283"/>
                    </a:cxn>
                    <a:cxn ang="0">
                      <a:pos x="0" y="310"/>
                    </a:cxn>
                    <a:cxn ang="0">
                      <a:pos x="0" y="292"/>
                    </a:cxn>
                  </a:cxnLst>
                  <a:rect l="0" t="0" r="r" b="b"/>
                  <a:pathLst>
                    <a:path w="370" h="336">
                      <a:moveTo>
                        <a:pt x="0" y="292"/>
                      </a:moveTo>
                      <a:lnTo>
                        <a:pt x="0" y="292"/>
                      </a:lnTo>
                      <a:lnTo>
                        <a:pt x="9" y="274"/>
                      </a:lnTo>
                      <a:lnTo>
                        <a:pt x="18" y="265"/>
                      </a:lnTo>
                      <a:lnTo>
                        <a:pt x="27" y="256"/>
                      </a:lnTo>
                      <a:lnTo>
                        <a:pt x="27" y="256"/>
                      </a:lnTo>
                      <a:lnTo>
                        <a:pt x="35" y="248"/>
                      </a:lnTo>
                      <a:lnTo>
                        <a:pt x="44" y="239"/>
                      </a:lnTo>
                      <a:lnTo>
                        <a:pt x="44" y="239"/>
                      </a:lnTo>
                      <a:lnTo>
                        <a:pt x="35" y="221"/>
                      </a:lnTo>
                      <a:lnTo>
                        <a:pt x="35" y="221"/>
                      </a:lnTo>
                      <a:lnTo>
                        <a:pt x="35" y="221"/>
                      </a:lnTo>
                      <a:lnTo>
                        <a:pt x="27" y="212"/>
                      </a:lnTo>
                      <a:lnTo>
                        <a:pt x="27" y="212"/>
                      </a:lnTo>
                      <a:lnTo>
                        <a:pt x="27" y="203"/>
                      </a:lnTo>
                      <a:lnTo>
                        <a:pt x="27" y="203"/>
                      </a:lnTo>
                      <a:lnTo>
                        <a:pt x="27" y="203"/>
                      </a:lnTo>
                      <a:lnTo>
                        <a:pt x="35" y="195"/>
                      </a:lnTo>
                      <a:lnTo>
                        <a:pt x="35" y="195"/>
                      </a:lnTo>
                      <a:lnTo>
                        <a:pt x="44" y="195"/>
                      </a:lnTo>
                      <a:lnTo>
                        <a:pt x="53" y="186"/>
                      </a:lnTo>
                      <a:lnTo>
                        <a:pt x="71" y="186"/>
                      </a:lnTo>
                      <a:lnTo>
                        <a:pt x="97" y="186"/>
                      </a:lnTo>
                      <a:lnTo>
                        <a:pt x="106" y="186"/>
                      </a:lnTo>
                      <a:lnTo>
                        <a:pt x="114" y="186"/>
                      </a:lnTo>
                      <a:lnTo>
                        <a:pt x="132" y="177"/>
                      </a:lnTo>
                      <a:lnTo>
                        <a:pt x="141" y="177"/>
                      </a:lnTo>
                      <a:lnTo>
                        <a:pt x="141" y="177"/>
                      </a:lnTo>
                      <a:lnTo>
                        <a:pt x="150" y="177"/>
                      </a:lnTo>
                      <a:lnTo>
                        <a:pt x="150" y="177"/>
                      </a:lnTo>
                      <a:lnTo>
                        <a:pt x="158" y="168"/>
                      </a:lnTo>
                      <a:lnTo>
                        <a:pt x="158" y="159"/>
                      </a:lnTo>
                      <a:lnTo>
                        <a:pt x="167" y="159"/>
                      </a:lnTo>
                      <a:lnTo>
                        <a:pt x="167" y="150"/>
                      </a:lnTo>
                      <a:lnTo>
                        <a:pt x="176" y="150"/>
                      </a:lnTo>
                      <a:lnTo>
                        <a:pt x="176" y="150"/>
                      </a:lnTo>
                      <a:lnTo>
                        <a:pt x="176" y="142"/>
                      </a:lnTo>
                      <a:lnTo>
                        <a:pt x="176" y="142"/>
                      </a:lnTo>
                      <a:lnTo>
                        <a:pt x="176" y="133"/>
                      </a:lnTo>
                      <a:lnTo>
                        <a:pt x="167" y="124"/>
                      </a:lnTo>
                      <a:lnTo>
                        <a:pt x="176" y="124"/>
                      </a:lnTo>
                      <a:lnTo>
                        <a:pt x="176" y="115"/>
                      </a:lnTo>
                      <a:lnTo>
                        <a:pt x="176" y="115"/>
                      </a:lnTo>
                      <a:lnTo>
                        <a:pt x="176" y="115"/>
                      </a:lnTo>
                      <a:lnTo>
                        <a:pt x="167" y="106"/>
                      </a:lnTo>
                      <a:lnTo>
                        <a:pt x="167" y="106"/>
                      </a:lnTo>
                      <a:lnTo>
                        <a:pt x="167" y="115"/>
                      </a:lnTo>
                      <a:lnTo>
                        <a:pt x="167" y="115"/>
                      </a:lnTo>
                      <a:lnTo>
                        <a:pt x="158" y="106"/>
                      </a:lnTo>
                      <a:lnTo>
                        <a:pt x="158" y="106"/>
                      </a:lnTo>
                      <a:lnTo>
                        <a:pt x="167" y="97"/>
                      </a:lnTo>
                      <a:lnTo>
                        <a:pt x="176" y="88"/>
                      </a:lnTo>
                      <a:lnTo>
                        <a:pt x="176" y="88"/>
                      </a:lnTo>
                      <a:lnTo>
                        <a:pt x="185" y="80"/>
                      </a:lnTo>
                      <a:lnTo>
                        <a:pt x="185" y="71"/>
                      </a:lnTo>
                      <a:lnTo>
                        <a:pt x="202" y="44"/>
                      </a:lnTo>
                      <a:lnTo>
                        <a:pt x="220" y="27"/>
                      </a:lnTo>
                      <a:lnTo>
                        <a:pt x="229" y="18"/>
                      </a:lnTo>
                      <a:lnTo>
                        <a:pt x="238" y="18"/>
                      </a:lnTo>
                      <a:lnTo>
                        <a:pt x="273" y="9"/>
                      </a:lnTo>
                      <a:lnTo>
                        <a:pt x="308" y="0"/>
                      </a:lnTo>
                      <a:lnTo>
                        <a:pt x="308" y="0"/>
                      </a:lnTo>
                      <a:lnTo>
                        <a:pt x="308" y="9"/>
                      </a:lnTo>
                      <a:lnTo>
                        <a:pt x="308" y="9"/>
                      </a:lnTo>
                      <a:lnTo>
                        <a:pt x="317" y="18"/>
                      </a:lnTo>
                      <a:lnTo>
                        <a:pt x="317" y="27"/>
                      </a:lnTo>
                      <a:lnTo>
                        <a:pt x="317" y="35"/>
                      </a:lnTo>
                      <a:lnTo>
                        <a:pt x="326" y="35"/>
                      </a:lnTo>
                      <a:lnTo>
                        <a:pt x="326" y="44"/>
                      </a:lnTo>
                      <a:lnTo>
                        <a:pt x="326" y="44"/>
                      </a:lnTo>
                      <a:lnTo>
                        <a:pt x="326" y="53"/>
                      </a:lnTo>
                      <a:lnTo>
                        <a:pt x="326" y="62"/>
                      </a:lnTo>
                      <a:lnTo>
                        <a:pt x="326" y="62"/>
                      </a:lnTo>
                      <a:lnTo>
                        <a:pt x="326" y="71"/>
                      </a:lnTo>
                      <a:lnTo>
                        <a:pt x="326" y="80"/>
                      </a:lnTo>
                      <a:lnTo>
                        <a:pt x="326" y="88"/>
                      </a:lnTo>
                      <a:lnTo>
                        <a:pt x="334" y="97"/>
                      </a:lnTo>
                      <a:lnTo>
                        <a:pt x="334" y="106"/>
                      </a:lnTo>
                      <a:lnTo>
                        <a:pt x="334" y="115"/>
                      </a:lnTo>
                      <a:lnTo>
                        <a:pt x="334" y="106"/>
                      </a:lnTo>
                      <a:lnTo>
                        <a:pt x="343" y="115"/>
                      </a:lnTo>
                      <a:lnTo>
                        <a:pt x="352" y="159"/>
                      </a:lnTo>
                      <a:lnTo>
                        <a:pt x="352" y="168"/>
                      </a:lnTo>
                      <a:lnTo>
                        <a:pt x="361" y="168"/>
                      </a:lnTo>
                      <a:lnTo>
                        <a:pt x="361" y="177"/>
                      </a:lnTo>
                      <a:lnTo>
                        <a:pt x="361" y="221"/>
                      </a:lnTo>
                      <a:lnTo>
                        <a:pt x="361" y="230"/>
                      </a:lnTo>
                      <a:lnTo>
                        <a:pt x="370" y="283"/>
                      </a:lnTo>
                      <a:lnTo>
                        <a:pt x="370" y="292"/>
                      </a:lnTo>
                      <a:lnTo>
                        <a:pt x="370" y="292"/>
                      </a:lnTo>
                      <a:lnTo>
                        <a:pt x="361" y="301"/>
                      </a:lnTo>
                      <a:lnTo>
                        <a:pt x="361" y="310"/>
                      </a:lnTo>
                      <a:lnTo>
                        <a:pt x="370" y="310"/>
                      </a:lnTo>
                      <a:lnTo>
                        <a:pt x="361" y="318"/>
                      </a:lnTo>
                      <a:lnTo>
                        <a:pt x="361" y="327"/>
                      </a:lnTo>
                      <a:lnTo>
                        <a:pt x="361" y="327"/>
                      </a:lnTo>
                      <a:lnTo>
                        <a:pt x="352" y="336"/>
                      </a:lnTo>
                      <a:lnTo>
                        <a:pt x="352" y="336"/>
                      </a:lnTo>
                      <a:lnTo>
                        <a:pt x="352" y="327"/>
                      </a:lnTo>
                      <a:lnTo>
                        <a:pt x="352" y="310"/>
                      </a:lnTo>
                      <a:lnTo>
                        <a:pt x="352" y="301"/>
                      </a:lnTo>
                      <a:lnTo>
                        <a:pt x="343" y="301"/>
                      </a:lnTo>
                      <a:lnTo>
                        <a:pt x="343" y="292"/>
                      </a:lnTo>
                      <a:lnTo>
                        <a:pt x="343" y="292"/>
                      </a:lnTo>
                      <a:lnTo>
                        <a:pt x="343" y="301"/>
                      </a:lnTo>
                      <a:lnTo>
                        <a:pt x="352" y="301"/>
                      </a:lnTo>
                      <a:lnTo>
                        <a:pt x="352" y="318"/>
                      </a:lnTo>
                      <a:lnTo>
                        <a:pt x="299" y="301"/>
                      </a:lnTo>
                      <a:lnTo>
                        <a:pt x="299" y="301"/>
                      </a:lnTo>
                      <a:lnTo>
                        <a:pt x="299" y="292"/>
                      </a:lnTo>
                      <a:lnTo>
                        <a:pt x="290" y="292"/>
                      </a:lnTo>
                      <a:lnTo>
                        <a:pt x="282" y="292"/>
                      </a:lnTo>
                      <a:lnTo>
                        <a:pt x="282" y="283"/>
                      </a:lnTo>
                      <a:lnTo>
                        <a:pt x="273" y="283"/>
                      </a:lnTo>
                      <a:lnTo>
                        <a:pt x="273" y="274"/>
                      </a:lnTo>
                      <a:lnTo>
                        <a:pt x="264" y="265"/>
                      </a:lnTo>
                      <a:lnTo>
                        <a:pt x="264" y="265"/>
                      </a:lnTo>
                      <a:lnTo>
                        <a:pt x="255" y="265"/>
                      </a:lnTo>
                      <a:lnTo>
                        <a:pt x="255" y="256"/>
                      </a:lnTo>
                      <a:lnTo>
                        <a:pt x="255" y="256"/>
                      </a:lnTo>
                      <a:lnTo>
                        <a:pt x="202" y="274"/>
                      </a:lnTo>
                      <a:lnTo>
                        <a:pt x="123" y="283"/>
                      </a:lnTo>
                      <a:lnTo>
                        <a:pt x="53" y="301"/>
                      </a:lnTo>
                      <a:lnTo>
                        <a:pt x="0" y="310"/>
                      </a:lnTo>
                      <a:lnTo>
                        <a:pt x="0" y="292"/>
                      </a:lnTo>
                      <a:lnTo>
                        <a:pt x="0" y="292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26" name="Freeform 77"/>
                <p:cNvSpPr/>
                <p:nvPr/>
              </p:nvSpPr>
              <p:spPr bwMode="auto">
                <a:xfrm>
                  <a:off x="5189538" y="2252664"/>
                  <a:ext cx="180975" cy="112713"/>
                </a:xfrm>
                <a:custGeom>
                  <a:avLst/>
                  <a:gdLst/>
                  <a:ahLst/>
                  <a:cxnLst>
                    <a:cxn ang="0">
                      <a:pos x="35" y="53"/>
                    </a:cxn>
                    <a:cxn ang="0">
                      <a:pos x="18" y="62"/>
                    </a:cxn>
                    <a:cxn ang="0">
                      <a:pos x="9" y="71"/>
                    </a:cxn>
                    <a:cxn ang="0">
                      <a:pos x="18" y="62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9" y="53"/>
                    </a:cxn>
                    <a:cxn ang="0">
                      <a:pos x="18" y="44"/>
                    </a:cxn>
                    <a:cxn ang="0">
                      <a:pos x="18" y="44"/>
                    </a:cxn>
                    <a:cxn ang="0">
                      <a:pos x="18" y="44"/>
                    </a:cxn>
                    <a:cxn ang="0">
                      <a:pos x="18" y="35"/>
                    </a:cxn>
                    <a:cxn ang="0">
                      <a:pos x="26" y="35"/>
                    </a:cxn>
                    <a:cxn ang="0">
                      <a:pos x="26" y="35"/>
                    </a:cxn>
                    <a:cxn ang="0">
                      <a:pos x="35" y="27"/>
                    </a:cxn>
                    <a:cxn ang="0">
                      <a:pos x="44" y="27"/>
                    </a:cxn>
                    <a:cxn ang="0">
                      <a:pos x="44" y="27"/>
                    </a:cxn>
                    <a:cxn ang="0">
                      <a:pos x="53" y="27"/>
                    </a:cxn>
                    <a:cxn ang="0">
                      <a:pos x="70" y="18"/>
                    </a:cxn>
                    <a:cxn ang="0">
                      <a:pos x="79" y="18"/>
                    </a:cxn>
                    <a:cxn ang="0">
                      <a:pos x="88" y="0"/>
                    </a:cxn>
                    <a:cxn ang="0">
                      <a:pos x="88" y="9"/>
                    </a:cxn>
                    <a:cxn ang="0">
                      <a:pos x="88" y="9"/>
                    </a:cxn>
                    <a:cxn ang="0">
                      <a:pos x="79" y="18"/>
                    </a:cxn>
                    <a:cxn ang="0">
                      <a:pos x="79" y="18"/>
                    </a:cxn>
                    <a:cxn ang="0">
                      <a:pos x="79" y="18"/>
                    </a:cxn>
                    <a:cxn ang="0">
                      <a:pos x="88" y="18"/>
                    </a:cxn>
                    <a:cxn ang="0">
                      <a:pos x="88" y="9"/>
                    </a:cxn>
                    <a:cxn ang="0">
                      <a:pos x="97" y="9"/>
                    </a:cxn>
                    <a:cxn ang="0">
                      <a:pos x="106" y="0"/>
                    </a:cxn>
                    <a:cxn ang="0">
                      <a:pos x="106" y="9"/>
                    </a:cxn>
                    <a:cxn ang="0">
                      <a:pos x="106" y="0"/>
                    </a:cxn>
                    <a:cxn ang="0">
                      <a:pos x="114" y="0"/>
                    </a:cxn>
                    <a:cxn ang="0">
                      <a:pos x="106" y="9"/>
                    </a:cxn>
                    <a:cxn ang="0">
                      <a:pos x="106" y="9"/>
                    </a:cxn>
                    <a:cxn ang="0">
                      <a:pos x="88" y="18"/>
                    </a:cxn>
                    <a:cxn ang="0">
                      <a:pos x="88" y="18"/>
                    </a:cxn>
                    <a:cxn ang="0">
                      <a:pos x="88" y="27"/>
                    </a:cxn>
                    <a:cxn ang="0">
                      <a:pos x="79" y="35"/>
                    </a:cxn>
                    <a:cxn ang="0">
                      <a:pos x="70" y="35"/>
                    </a:cxn>
                    <a:cxn ang="0">
                      <a:pos x="62" y="35"/>
                    </a:cxn>
                    <a:cxn ang="0">
                      <a:pos x="62" y="35"/>
                    </a:cxn>
                    <a:cxn ang="0">
                      <a:pos x="53" y="44"/>
                    </a:cxn>
                    <a:cxn ang="0">
                      <a:pos x="44" y="44"/>
                    </a:cxn>
                    <a:cxn ang="0">
                      <a:pos x="35" y="53"/>
                    </a:cxn>
                    <a:cxn ang="0">
                      <a:pos x="35" y="53"/>
                    </a:cxn>
                  </a:cxnLst>
                  <a:rect l="0" t="0" r="r" b="b"/>
                  <a:pathLst>
                    <a:path w="114" h="71">
                      <a:moveTo>
                        <a:pt x="35" y="53"/>
                      </a:moveTo>
                      <a:lnTo>
                        <a:pt x="18" y="62"/>
                      </a:lnTo>
                      <a:lnTo>
                        <a:pt x="9" y="71"/>
                      </a:lnTo>
                      <a:lnTo>
                        <a:pt x="18" y="62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9" y="53"/>
                      </a:lnTo>
                      <a:lnTo>
                        <a:pt x="18" y="44"/>
                      </a:lnTo>
                      <a:lnTo>
                        <a:pt x="18" y="44"/>
                      </a:lnTo>
                      <a:lnTo>
                        <a:pt x="18" y="44"/>
                      </a:lnTo>
                      <a:lnTo>
                        <a:pt x="18" y="35"/>
                      </a:lnTo>
                      <a:lnTo>
                        <a:pt x="26" y="35"/>
                      </a:lnTo>
                      <a:lnTo>
                        <a:pt x="26" y="35"/>
                      </a:lnTo>
                      <a:lnTo>
                        <a:pt x="35" y="27"/>
                      </a:lnTo>
                      <a:lnTo>
                        <a:pt x="44" y="27"/>
                      </a:lnTo>
                      <a:lnTo>
                        <a:pt x="44" y="27"/>
                      </a:lnTo>
                      <a:lnTo>
                        <a:pt x="53" y="27"/>
                      </a:lnTo>
                      <a:lnTo>
                        <a:pt x="70" y="18"/>
                      </a:lnTo>
                      <a:lnTo>
                        <a:pt x="79" y="18"/>
                      </a:lnTo>
                      <a:lnTo>
                        <a:pt x="88" y="0"/>
                      </a:lnTo>
                      <a:lnTo>
                        <a:pt x="88" y="9"/>
                      </a:lnTo>
                      <a:lnTo>
                        <a:pt x="88" y="9"/>
                      </a:lnTo>
                      <a:lnTo>
                        <a:pt x="79" y="18"/>
                      </a:lnTo>
                      <a:lnTo>
                        <a:pt x="79" y="18"/>
                      </a:lnTo>
                      <a:lnTo>
                        <a:pt x="79" y="18"/>
                      </a:lnTo>
                      <a:lnTo>
                        <a:pt x="88" y="18"/>
                      </a:lnTo>
                      <a:lnTo>
                        <a:pt x="88" y="9"/>
                      </a:lnTo>
                      <a:lnTo>
                        <a:pt x="97" y="9"/>
                      </a:lnTo>
                      <a:lnTo>
                        <a:pt x="106" y="0"/>
                      </a:lnTo>
                      <a:lnTo>
                        <a:pt x="106" y="9"/>
                      </a:lnTo>
                      <a:lnTo>
                        <a:pt x="106" y="0"/>
                      </a:lnTo>
                      <a:lnTo>
                        <a:pt x="114" y="0"/>
                      </a:lnTo>
                      <a:lnTo>
                        <a:pt x="106" y="9"/>
                      </a:lnTo>
                      <a:lnTo>
                        <a:pt x="106" y="9"/>
                      </a:lnTo>
                      <a:lnTo>
                        <a:pt x="88" y="18"/>
                      </a:lnTo>
                      <a:lnTo>
                        <a:pt x="88" y="18"/>
                      </a:lnTo>
                      <a:lnTo>
                        <a:pt x="88" y="27"/>
                      </a:lnTo>
                      <a:lnTo>
                        <a:pt x="79" y="35"/>
                      </a:lnTo>
                      <a:lnTo>
                        <a:pt x="70" y="35"/>
                      </a:lnTo>
                      <a:lnTo>
                        <a:pt x="62" y="35"/>
                      </a:lnTo>
                      <a:lnTo>
                        <a:pt x="62" y="35"/>
                      </a:lnTo>
                      <a:lnTo>
                        <a:pt x="53" y="44"/>
                      </a:lnTo>
                      <a:lnTo>
                        <a:pt x="44" y="44"/>
                      </a:lnTo>
                      <a:lnTo>
                        <a:pt x="35" y="53"/>
                      </a:lnTo>
                      <a:lnTo>
                        <a:pt x="35" y="53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  <p:sp>
            <p:nvSpPr>
              <p:cNvPr id="18" name="Freeform 91"/>
              <p:cNvSpPr/>
              <p:nvPr/>
            </p:nvSpPr>
            <p:spPr bwMode="auto">
              <a:xfrm>
                <a:off x="1614670" y="1654775"/>
                <a:ext cx="861328" cy="544702"/>
              </a:xfrm>
              <a:custGeom>
                <a:avLst/>
                <a:gdLst/>
                <a:ahLst/>
                <a:cxnLst>
                  <a:cxn ang="0">
                    <a:pos x="18" y="115"/>
                  </a:cxn>
                  <a:cxn ang="0">
                    <a:pos x="9" y="97"/>
                  </a:cxn>
                  <a:cxn ang="0">
                    <a:pos x="0" y="79"/>
                  </a:cxn>
                  <a:cxn ang="0">
                    <a:pos x="18" y="0"/>
                  </a:cxn>
                  <a:cxn ang="0">
                    <a:pos x="229" y="44"/>
                  </a:cxn>
                  <a:cxn ang="0">
                    <a:pos x="422" y="70"/>
                  </a:cxn>
                  <a:cxn ang="0">
                    <a:pos x="607" y="88"/>
                  </a:cxn>
                  <a:cxn ang="0">
                    <a:pos x="642" y="88"/>
                  </a:cxn>
                  <a:cxn ang="0">
                    <a:pos x="625" y="398"/>
                  </a:cxn>
                  <a:cxn ang="0">
                    <a:pos x="546" y="398"/>
                  </a:cxn>
                  <a:cxn ang="0">
                    <a:pos x="334" y="371"/>
                  </a:cxn>
                  <a:cxn ang="0">
                    <a:pos x="229" y="362"/>
                  </a:cxn>
                  <a:cxn ang="0">
                    <a:pos x="220" y="398"/>
                  </a:cxn>
                  <a:cxn ang="0">
                    <a:pos x="211" y="380"/>
                  </a:cxn>
                  <a:cxn ang="0">
                    <a:pos x="202" y="389"/>
                  </a:cxn>
                  <a:cxn ang="0">
                    <a:pos x="194" y="389"/>
                  </a:cxn>
                  <a:cxn ang="0">
                    <a:pos x="185" y="389"/>
                  </a:cxn>
                  <a:cxn ang="0">
                    <a:pos x="158" y="380"/>
                  </a:cxn>
                  <a:cxn ang="0">
                    <a:pos x="150" y="389"/>
                  </a:cxn>
                  <a:cxn ang="0">
                    <a:pos x="141" y="389"/>
                  </a:cxn>
                  <a:cxn ang="0">
                    <a:pos x="123" y="389"/>
                  </a:cxn>
                  <a:cxn ang="0">
                    <a:pos x="123" y="398"/>
                  </a:cxn>
                  <a:cxn ang="0">
                    <a:pos x="114" y="380"/>
                  </a:cxn>
                  <a:cxn ang="0">
                    <a:pos x="114" y="371"/>
                  </a:cxn>
                  <a:cxn ang="0">
                    <a:pos x="114" y="362"/>
                  </a:cxn>
                  <a:cxn ang="0">
                    <a:pos x="106" y="353"/>
                  </a:cxn>
                  <a:cxn ang="0">
                    <a:pos x="97" y="344"/>
                  </a:cxn>
                  <a:cxn ang="0">
                    <a:pos x="97" y="336"/>
                  </a:cxn>
                  <a:cxn ang="0">
                    <a:pos x="97" y="327"/>
                  </a:cxn>
                  <a:cxn ang="0">
                    <a:pos x="88" y="300"/>
                  </a:cxn>
                  <a:cxn ang="0">
                    <a:pos x="79" y="283"/>
                  </a:cxn>
                  <a:cxn ang="0">
                    <a:pos x="62" y="291"/>
                  </a:cxn>
                  <a:cxn ang="0">
                    <a:pos x="53" y="283"/>
                  </a:cxn>
                  <a:cxn ang="0">
                    <a:pos x="44" y="283"/>
                  </a:cxn>
                  <a:cxn ang="0">
                    <a:pos x="53" y="265"/>
                  </a:cxn>
                  <a:cxn ang="0">
                    <a:pos x="62" y="265"/>
                  </a:cxn>
                  <a:cxn ang="0">
                    <a:pos x="53" y="247"/>
                  </a:cxn>
                  <a:cxn ang="0">
                    <a:pos x="62" y="238"/>
                  </a:cxn>
                  <a:cxn ang="0">
                    <a:pos x="62" y="230"/>
                  </a:cxn>
                  <a:cxn ang="0">
                    <a:pos x="70" y="203"/>
                  </a:cxn>
                  <a:cxn ang="0">
                    <a:pos x="62" y="203"/>
                  </a:cxn>
                  <a:cxn ang="0">
                    <a:pos x="62" y="194"/>
                  </a:cxn>
                  <a:cxn ang="0">
                    <a:pos x="53" y="185"/>
                  </a:cxn>
                  <a:cxn ang="0">
                    <a:pos x="44" y="176"/>
                  </a:cxn>
                  <a:cxn ang="0">
                    <a:pos x="44" y="168"/>
                  </a:cxn>
                  <a:cxn ang="0">
                    <a:pos x="35" y="159"/>
                  </a:cxn>
                  <a:cxn ang="0">
                    <a:pos x="26" y="141"/>
                  </a:cxn>
                  <a:cxn ang="0">
                    <a:pos x="18" y="132"/>
                  </a:cxn>
                  <a:cxn ang="0">
                    <a:pos x="18" y="123"/>
                  </a:cxn>
                </a:cxnLst>
                <a:rect l="0" t="0" r="r" b="b"/>
                <a:pathLst>
                  <a:path w="642" h="406">
                    <a:moveTo>
                      <a:pt x="18" y="123"/>
                    </a:moveTo>
                    <a:lnTo>
                      <a:pt x="18" y="115"/>
                    </a:lnTo>
                    <a:lnTo>
                      <a:pt x="18" y="106"/>
                    </a:lnTo>
                    <a:lnTo>
                      <a:pt x="9" y="97"/>
                    </a:lnTo>
                    <a:lnTo>
                      <a:pt x="9" y="97"/>
                    </a:lnTo>
                    <a:lnTo>
                      <a:pt x="0" y="79"/>
                    </a:lnTo>
                    <a:lnTo>
                      <a:pt x="18" y="8"/>
                    </a:lnTo>
                    <a:lnTo>
                      <a:pt x="18" y="0"/>
                    </a:lnTo>
                    <a:lnTo>
                      <a:pt x="97" y="17"/>
                    </a:lnTo>
                    <a:lnTo>
                      <a:pt x="229" y="44"/>
                    </a:lnTo>
                    <a:lnTo>
                      <a:pt x="343" y="62"/>
                    </a:lnTo>
                    <a:lnTo>
                      <a:pt x="422" y="70"/>
                    </a:lnTo>
                    <a:lnTo>
                      <a:pt x="502" y="79"/>
                    </a:lnTo>
                    <a:lnTo>
                      <a:pt x="607" y="88"/>
                    </a:lnTo>
                    <a:lnTo>
                      <a:pt x="642" y="88"/>
                    </a:lnTo>
                    <a:lnTo>
                      <a:pt x="642" y="88"/>
                    </a:lnTo>
                    <a:lnTo>
                      <a:pt x="625" y="327"/>
                    </a:lnTo>
                    <a:lnTo>
                      <a:pt x="625" y="398"/>
                    </a:lnTo>
                    <a:lnTo>
                      <a:pt x="616" y="406"/>
                    </a:lnTo>
                    <a:lnTo>
                      <a:pt x="546" y="398"/>
                    </a:lnTo>
                    <a:lnTo>
                      <a:pt x="431" y="389"/>
                    </a:lnTo>
                    <a:lnTo>
                      <a:pt x="334" y="371"/>
                    </a:lnTo>
                    <a:lnTo>
                      <a:pt x="238" y="362"/>
                    </a:lnTo>
                    <a:lnTo>
                      <a:pt x="229" y="362"/>
                    </a:lnTo>
                    <a:lnTo>
                      <a:pt x="229" y="398"/>
                    </a:lnTo>
                    <a:lnTo>
                      <a:pt x="220" y="398"/>
                    </a:lnTo>
                    <a:lnTo>
                      <a:pt x="220" y="389"/>
                    </a:lnTo>
                    <a:lnTo>
                      <a:pt x="211" y="380"/>
                    </a:lnTo>
                    <a:lnTo>
                      <a:pt x="211" y="380"/>
                    </a:lnTo>
                    <a:lnTo>
                      <a:pt x="202" y="389"/>
                    </a:lnTo>
                    <a:lnTo>
                      <a:pt x="202" y="389"/>
                    </a:lnTo>
                    <a:lnTo>
                      <a:pt x="194" y="389"/>
                    </a:lnTo>
                    <a:lnTo>
                      <a:pt x="185" y="389"/>
                    </a:lnTo>
                    <a:lnTo>
                      <a:pt x="185" y="389"/>
                    </a:lnTo>
                    <a:lnTo>
                      <a:pt x="167" y="389"/>
                    </a:lnTo>
                    <a:lnTo>
                      <a:pt x="158" y="380"/>
                    </a:lnTo>
                    <a:lnTo>
                      <a:pt x="158" y="389"/>
                    </a:lnTo>
                    <a:lnTo>
                      <a:pt x="150" y="389"/>
                    </a:lnTo>
                    <a:lnTo>
                      <a:pt x="150" y="389"/>
                    </a:lnTo>
                    <a:lnTo>
                      <a:pt x="141" y="389"/>
                    </a:lnTo>
                    <a:lnTo>
                      <a:pt x="132" y="389"/>
                    </a:lnTo>
                    <a:lnTo>
                      <a:pt x="123" y="389"/>
                    </a:lnTo>
                    <a:lnTo>
                      <a:pt x="123" y="398"/>
                    </a:lnTo>
                    <a:lnTo>
                      <a:pt x="123" y="398"/>
                    </a:lnTo>
                    <a:lnTo>
                      <a:pt x="123" y="389"/>
                    </a:lnTo>
                    <a:lnTo>
                      <a:pt x="114" y="380"/>
                    </a:lnTo>
                    <a:lnTo>
                      <a:pt x="114" y="380"/>
                    </a:lnTo>
                    <a:lnTo>
                      <a:pt x="114" y="371"/>
                    </a:lnTo>
                    <a:lnTo>
                      <a:pt x="114" y="371"/>
                    </a:lnTo>
                    <a:lnTo>
                      <a:pt x="114" y="362"/>
                    </a:lnTo>
                    <a:lnTo>
                      <a:pt x="106" y="353"/>
                    </a:lnTo>
                    <a:lnTo>
                      <a:pt x="106" y="353"/>
                    </a:lnTo>
                    <a:lnTo>
                      <a:pt x="97" y="353"/>
                    </a:lnTo>
                    <a:lnTo>
                      <a:pt x="97" y="344"/>
                    </a:lnTo>
                    <a:lnTo>
                      <a:pt x="97" y="336"/>
                    </a:lnTo>
                    <a:lnTo>
                      <a:pt x="97" y="336"/>
                    </a:lnTo>
                    <a:lnTo>
                      <a:pt x="97" y="327"/>
                    </a:lnTo>
                    <a:lnTo>
                      <a:pt x="97" y="327"/>
                    </a:lnTo>
                    <a:lnTo>
                      <a:pt x="88" y="318"/>
                    </a:lnTo>
                    <a:lnTo>
                      <a:pt x="88" y="300"/>
                    </a:lnTo>
                    <a:lnTo>
                      <a:pt x="88" y="291"/>
                    </a:lnTo>
                    <a:lnTo>
                      <a:pt x="79" y="283"/>
                    </a:lnTo>
                    <a:lnTo>
                      <a:pt x="79" y="283"/>
                    </a:lnTo>
                    <a:lnTo>
                      <a:pt x="62" y="291"/>
                    </a:lnTo>
                    <a:lnTo>
                      <a:pt x="53" y="291"/>
                    </a:lnTo>
                    <a:lnTo>
                      <a:pt x="53" y="283"/>
                    </a:lnTo>
                    <a:lnTo>
                      <a:pt x="44" y="283"/>
                    </a:lnTo>
                    <a:lnTo>
                      <a:pt x="44" y="283"/>
                    </a:lnTo>
                    <a:lnTo>
                      <a:pt x="53" y="274"/>
                    </a:lnTo>
                    <a:lnTo>
                      <a:pt x="53" y="265"/>
                    </a:lnTo>
                    <a:lnTo>
                      <a:pt x="53" y="265"/>
                    </a:lnTo>
                    <a:lnTo>
                      <a:pt x="62" y="265"/>
                    </a:lnTo>
                    <a:lnTo>
                      <a:pt x="62" y="256"/>
                    </a:lnTo>
                    <a:lnTo>
                      <a:pt x="53" y="247"/>
                    </a:lnTo>
                    <a:lnTo>
                      <a:pt x="62" y="238"/>
                    </a:lnTo>
                    <a:lnTo>
                      <a:pt x="62" y="238"/>
                    </a:lnTo>
                    <a:lnTo>
                      <a:pt x="62" y="230"/>
                    </a:lnTo>
                    <a:lnTo>
                      <a:pt x="62" y="230"/>
                    </a:lnTo>
                    <a:lnTo>
                      <a:pt x="70" y="221"/>
                    </a:lnTo>
                    <a:lnTo>
                      <a:pt x="70" y="203"/>
                    </a:lnTo>
                    <a:lnTo>
                      <a:pt x="70" y="203"/>
                    </a:lnTo>
                    <a:lnTo>
                      <a:pt x="62" y="203"/>
                    </a:lnTo>
                    <a:lnTo>
                      <a:pt x="62" y="194"/>
                    </a:lnTo>
                    <a:lnTo>
                      <a:pt x="62" y="194"/>
                    </a:lnTo>
                    <a:lnTo>
                      <a:pt x="53" y="194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44" y="176"/>
                    </a:lnTo>
                    <a:lnTo>
                      <a:pt x="44" y="168"/>
                    </a:lnTo>
                    <a:lnTo>
                      <a:pt x="35" y="159"/>
                    </a:lnTo>
                    <a:lnTo>
                      <a:pt x="35" y="159"/>
                    </a:lnTo>
                    <a:lnTo>
                      <a:pt x="26" y="150"/>
                    </a:lnTo>
                    <a:lnTo>
                      <a:pt x="26" y="141"/>
                    </a:lnTo>
                    <a:lnTo>
                      <a:pt x="18" y="141"/>
                    </a:lnTo>
                    <a:lnTo>
                      <a:pt x="18" y="132"/>
                    </a:lnTo>
                    <a:lnTo>
                      <a:pt x="9" y="123"/>
                    </a:lnTo>
                    <a:lnTo>
                      <a:pt x="18" y="123"/>
                    </a:lnTo>
                    <a:lnTo>
                      <a:pt x="18" y="12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9" name="Freeform 125"/>
              <p:cNvSpPr/>
              <p:nvPr/>
            </p:nvSpPr>
            <p:spPr bwMode="auto">
              <a:xfrm>
                <a:off x="4872152" y="1654775"/>
                <a:ext cx="307234" cy="485671"/>
              </a:xfrm>
              <a:custGeom>
                <a:avLst/>
                <a:gdLst/>
                <a:ahLst/>
                <a:cxnLst>
                  <a:cxn ang="0">
                    <a:pos x="9" y="194"/>
                  </a:cxn>
                  <a:cxn ang="0">
                    <a:pos x="18" y="185"/>
                  </a:cxn>
                  <a:cxn ang="0">
                    <a:pos x="18" y="176"/>
                  </a:cxn>
                  <a:cxn ang="0">
                    <a:pos x="18" y="168"/>
                  </a:cxn>
                  <a:cxn ang="0">
                    <a:pos x="36" y="141"/>
                  </a:cxn>
                  <a:cxn ang="0">
                    <a:pos x="27" y="123"/>
                  </a:cxn>
                  <a:cxn ang="0">
                    <a:pos x="27" y="79"/>
                  </a:cxn>
                  <a:cxn ang="0">
                    <a:pos x="62" y="8"/>
                  </a:cxn>
                  <a:cxn ang="0">
                    <a:pos x="80" y="26"/>
                  </a:cxn>
                  <a:cxn ang="0">
                    <a:pos x="88" y="8"/>
                  </a:cxn>
                  <a:cxn ang="0">
                    <a:pos x="106" y="0"/>
                  </a:cxn>
                  <a:cxn ang="0">
                    <a:pos x="132" y="17"/>
                  </a:cxn>
                  <a:cxn ang="0">
                    <a:pos x="168" y="97"/>
                  </a:cxn>
                  <a:cxn ang="0">
                    <a:pos x="168" y="115"/>
                  </a:cxn>
                  <a:cxn ang="0">
                    <a:pos x="176" y="123"/>
                  </a:cxn>
                  <a:cxn ang="0">
                    <a:pos x="194" y="123"/>
                  </a:cxn>
                  <a:cxn ang="0">
                    <a:pos x="194" y="141"/>
                  </a:cxn>
                  <a:cxn ang="0">
                    <a:pos x="203" y="150"/>
                  </a:cxn>
                  <a:cxn ang="0">
                    <a:pos x="212" y="150"/>
                  </a:cxn>
                  <a:cxn ang="0">
                    <a:pos x="229" y="159"/>
                  </a:cxn>
                  <a:cxn ang="0">
                    <a:pos x="229" y="168"/>
                  </a:cxn>
                  <a:cxn ang="0">
                    <a:pos x="229" y="176"/>
                  </a:cxn>
                  <a:cxn ang="0">
                    <a:pos x="212" y="185"/>
                  </a:cxn>
                  <a:cxn ang="0">
                    <a:pos x="212" y="194"/>
                  </a:cxn>
                  <a:cxn ang="0">
                    <a:pos x="212" y="203"/>
                  </a:cxn>
                  <a:cxn ang="0">
                    <a:pos x="203" y="203"/>
                  </a:cxn>
                  <a:cxn ang="0">
                    <a:pos x="194" y="212"/>
                  </a:cxn>
                  <a:cxn ang="0">
                    <a:pos x="194" y="221"/>
                  </a:cxn>
                  <a:cxn ang="0">
                    <a:pos x="185" y="221"/>
                  </a:cxn>
                  <a:cxn ang="0">
                    <a:pos x="168" y="212"/>
                  </a:cxn>
                  <a:cxn ang="0">
                    <a:pos x="159" y="221"/>
                  </a:cxn>
                  <a:cxn ang="0">
                    <a:pos x="159" y="238"/>
                  </a:cxn>
                  <a:cxn ang="0">
                    <a:pos x="150" y="238"/>
                  </a:cxn>
                  <a:cxn ang="0">
                    <a:pos x="141" y="230"/>
                  </a:cxn>
                  <a:cxn ang="0">
                    <a:pos x="141" y="230"/>
                  </a:cxn>
                  <a:cxn ang="0">
                    <a:pos x="141" y="247"/>
                  </a:cxn>
                  <a:cxn ang="0">
                    <a:pos x="132" y="256"/>
                  </a:cxn>
                  <a:cxn ang="0">
                    <a:pos x="132" y="274"/>
                  </a:cxn>
                  <a:cxn ang="0">
                    <a:pos x="124" y="274"/>
                  </a:cxn>
                  <a:cxn ang="0">
                    <a:pos x="115" y="283"/>
                  </a:cxn>
                  <a:cxn ang="0">
                    <a:pos x="115" y="274"/>
                  </a:cxn>
                  <a:cxn ang="0">
                    <a:pos x="106" y="291"/>
                  </a:cxn>
                  <a:cxn ang="0">
                    <a:pos x="106" y="283"/>
                  </a:cxn>
                  <a:cxn ang="0">
                    <a:pos x="106" y="291"/>
                  </a:cxn>
                  <a:cxn ang="0">
                    <a:pos x="97" y="283"/>
                  </a:cxn>
                  <a:cxn ang="0">
                    <a:pos x="106" y="300"/>
                  </a:cxn>
                  <a:cxn ang="0">
                    <a:pos x="97" y="291"/>
                  </a:cxn>
                  <a:cxn ang="0">
                    <a:pos x="97" y="300"/>
                  </a:cxn>
                  <a:cxn ang="0">
                    <a:pos x="88" y="300"/>
                  </a:cxn>
                  <a:cxn ang="0">
                    <a:pos x="88" y="318"/>
                  </a:cxn>
                  <a:cxn ang="0">
                    <a:pos x="80" y="336"/>
                  </a:cxn>
                  <a:cxn ang="0">
                    <a:pos x="80" y="353"/>
                  </a:cxn>
                  <a:cxn ang="0">
                    <a:pos x="71" y="362"/>
                  </a:cxn>
                  <a:cxn ang="0">
                    <a:pos x="53" y="353"/>
                  </a:cxn>
                  <a:cxn ang="0">
                    <a:pos x="44" y="336"/>
                  </a:cxn>
                  <a:cxn ang="0">
                    <a:pos x="0" y="203"/>
                  </a:cxn>
                </a:cxnLst>
                <a:rect l="0" t="0" r="r" b="b"/>
                <a:pathLst>
                  <a:path w="229" h="362">
                    <a:moveTo>
                      <a:pt x="0" y="203"/>
                    </a:moveTo>
                    <a:lnTo>
                      <a:pt x="9" y="194"/>
                    </a:lnTo>
                    <a:lnTo>
                      <a:pt x="9" y="194"/>
                    </a:lnTo>
                    <a:lnTo>
                      <a:pt x="18" y="194"/>
                    </a:lnTo>
                    <a:lnTo>
                      <a:pt x="18" y="194"/>
                    </a:lnTo>
                    <a:lnTo>
                      <a:pt x="18" y="185"/>
                    </a:lnTo>
                    <a:lnTo>
                      <a:pt x="18" y="185"/>
                    </a:lnTo>
                    <a:lnTo>
                      <a:pt x="27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68"/>
                    </a:lnTo>
                    <a:lnTo>
                      <a:pt x="27" y="159"/>
                    </a:lnTo>
                    <a:lnTo>
                      <a:pt x="27" y="150"/>
                    </a:lnTo>
                    <a:lnTo>
                      <a:pt x="36" y="141"/>
                    </a:lnTo>
                    <a:lnTo>
                      <a:pt x="27" y="132"/>
                    </a:lnTo>
                    <a:lnTo>
                      <a:pt x="27" y="123"/>
                    </a:lnTo>
                    <a:lnTo>
                      <a:pt x="27" y="123"/>
                    </a:lnTo>
                    <a:lnTo>
                      <a:pt x="27" y="106"/>
                    </a:lnTo>
                    <a:lnTo>
                      <a:pt x="36" y="97"/>
                    </a:lnTo>
                    <a:lnTo>
                      <a:pt x="27" y="79"/>
                    </a:lnTo>
                    <a:lnTo>
                      <a:pt x="53" y="8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17"/>
                    </a:lnTo>
                    <a:lnTo>
                      <a:pt x="71" y="26"/>
                    </a:lnTo>
                    <a:lnTo>
                      <a:pt x="80" y="26"/>
                    </a:lnTo>
                    <a:lnTo>
                      <a:pt x="80" y="17"/>
                    </a:lnTo>
                    <a:lnTo>
                      <a:pt x="88" y="17"/>
                    </a:lnTo>
                    <a:lnTo>
                      <a:pt x="88" y="8"/>
                    </a:lnTo>
                    <a:lnTo>
                      <a:pt x="97" y="8"/>
                    </a:lnTo>
                    <a:lnTo>
                      <a:pt x="97" y="0"/>
                    </a:lnTo>
                    <a:lnTo>
                      <a:pt x="106" y="0"/>
                    </a:lnTo>
                    <a:lnTo>
                      <a:pt x="115" y="0"/>
                    </a:lnTo>
                    <a:lnTo>
                      <a:pt x="124" y="8"/>
                    </a:lnTo>
                    <a:lnTo>
                      <a:pt x="132" y="17"/>
                    </a:lnTo>
                    <a:lnTo>
                      <a:pt x="132" y="17"/>
                    </a:lnTo>
                    <a:lnTo>
                      <a:pt x="159" y="79"/>
                    </a:lnTo>
                    <a:lnTo>
                      <a:pt x="168" y="97"/>
                    </a:lnTo>
                    <a:lnTo>
                      <a:pt x="168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76" y="115"/>
                    </a:lnTo>
                    <a:lnTo>
                      <a:pt x="176" y="123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94" y="123"/>
                    </a:lnTo>
                    <a:lnTo>
                      <a:pt x="194" y="123"/>
                    </a:lnTo>
                    <a:lnTo>
                      <a:pt x="194" y="132"/>
                    </a:lnTo>
                    <a:lnTo>
                      <a:pt x="194" y="141"/>
                    </a:lnTo>
                    <a:lnTo>
                      <a:pt x="194" y="141"/>
                    </a:lnTo>
                    <a:lnTo>
                      <a:pt x="203" y="150"/>
                    </a:lnTo>
                    <a:lnTo>
                      <a:pt x="203" y="150"/>
                    </a:lnTo>
                    <a:lnTo>
                      <a:pt x="212" y="150"/>
                    </a:lnTo>
                    <a:lnTo>
                      <a:pt x="212" y="150"/>
                    </a:lnTo>
                    <a:lnTo>
                      <a:pt x="212" y="150"/>
                    </a:lnTo>
                    <a:lnTo>
                      <a:pt x="220" y="150"/>
                    </a:lnTo>
                    <a:lnTo>
                      <a:pt x="220" y="150"/>
                    </a:lnTo>
                    <a:lnTo>
                      <a:pt x="229" y="159"/>
                    </a:lnTo>
                    <a:lnTo>
                      <a:pt x="220" y="168"/>
                    </a:lnTo>
                    <a:lnTo>
                      <a:pt x="220" y="176"/>
                    </a:lnTo>
                    <a:lnTo>
                      <a:pt x="229" y="168"/>
                    </a:lnTo>
                    <a:lnTo>
                      <a:pt x="229" y="168"/>
                    </a:lnTo>
                    <a:lnTo>
                      <a:pt x="229" y="168"/>
                    </a:lnTo>
                    <a:lnTo>
                      <a:pt x="229" y="176"/>
                    </a:lnTo>
                    <a:lnTo>
                      <a:pt x="229" y="185"/>
                    </a:lnTo>
                    <a:lnTo>
                      <a:pt x="220" y="185"/>
                    </a:lnTo>
                    <a:lnTo>
                      <a:pt x="212" y="185"/>
                    </a:lnTo>
                    <a:lnTo>
                      <a:pt x="220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203"/>
                    </a:lnTo>
                    <a:lnTo>
                      <a:pt x="203" y="203"/>
                    </a:lnTo>
                    <a:lnTo>
                      <a:pt x="203" y="203"/>
                    </a:lnTo>
                    <a:lnTo>
                      <a:pt x="203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85" y="212"/>
                    </a:lnTo>
                    <a:lnTo>
                      <a:pt x="185" y="212"/>
                    </a:lnTo>
                    <a:lnTo>
                      <a:pt x="185" y="221"/>
                    </a:lnTo>
                    <a:lnTo>
                      <a:pt x="185" y="221"/>
                    </a:lnTo>
                    <a:lnTo>
                      <a:pt x="185" y="221"/>
                    </a:lnTo>
                    <a:lnTo>
                      <a:pt x="168" y="212"/>
                    </a:lnTo>
                    <a:lnTo>
                      <a:pt x="168" y="221"/>
                    </a:lnTo>
                    <a:lnTo>
                      <a:pt x="168" y="221"/>
                    </a:lnTo>
                    <a:lnTo>
                      <a:pt x="159" y="221"/>
                    </a:lnTo>
                    <a:lnTo>
                      <a:pt x="159" y="221"/>
                    </a:lnTo>
                    <a:lnTo>
                      <a:pt x="159" y="230"/>
                    </a:lnTo>
                    <a:lnTo>
                      <a:pt x="159" y="238"/>
                    </a:lnTo>
                    <a:lnTo>
                      <a:pt x="168" y="238"/>
                    </a:lnTo>
                    <a:lnTo>
                      <a:pt x="159" y="238"/>
                    </a:lnTo>
                    <a:lnTo>
                      <a:pt x="150" y="238"/>
                    </a:lnTo>
                    <a:lnTo>
                      <a:pt x="150" y="238"/>
                    </a:lnTo>
                    <a:lnTo>
                      <a:pt x="150" y="230"/>
                    </a:lnTo>
                    <a:lnTo>
                      <a:pt x="141" y="230"/>
                    </a:lnTo>
                    <a:lnTo>
                      <a:pt x="141" y="221"/>
                    </a:lnTo>
                    <a:lnTo>
                      <a:pt x="141" y="221"/>
                    </a:lnTo>
                    <a:lnTo>
                      <a:pt x="141" y="230"/>
                    </a:lnTo>
                    <a:lnTo>
                      <a:pt x="132" y="230"/>
                    </a:lnTo>
                    <a:lnTo>
                      <a:pt x="141" y="238"/>
                    </a:lnTo>
                    <a:lnTo>
                      <a:pt x="141" y="247"/>
                    </a:lnTo>
                    <a:lnTo>
                      <a:pt x="132" y="247"/>
                    </a:lnTo>
                    <a:lnTo>
                      <a:pt x="141" y="256"/>
                    </a:lnTo>
                    <a:lnTo>
                      <a:pt x="132" y="256"/>
                    </a:lnTo>
                    <a:lnTo>
                      <a:pt x="141" y="265"/>
                    </a:lnTo>
                    <a:lnTo>
                      <a:pt x="132" y="265"/>
                    </a:lnTo>
                    <a:lnTo>
                      <a:pt x="132" y="274"/>
                    </a:lnTo>
                    <a:lnTo>
                      <a:pt x="124" y="274"/>
                    </a:lnTo>
                    <a:lnTo>
                      <a:pt x="124" y="274"/>
                    </a:lnTo>
                    <a:lnTo>
                      <a:pt x="124" y="274"/>
                    </a:lnTo>
                    <a:lnTo>
                      <a:pt x="124" y="283"/>
                    </a:lnTo>
                    <a:lnTo>
                      <a:pt x="124" y="283"/>
                    </a:lnTo>
                    <a:lnTo>
                      <a:pt x="115" y="283"/>
                    </a:lnTo>
                    <a:lnTo>
                      <a:pt x="115" y="283"/>
                    </a:lnTo>
                    <a:lnTo>
                      <a:pt x="115" y="274"/>
                    </a:lnTo>
                    <a:lnTo>
                      <a:pt x="115" y="274"/>
                    </a:lnTo>
                    <a:lnTo>
                      <a:pt x="115" y="283"/>
                    </a:lnTo>
                    <a:lnTo>
                      <a:pt x="115" y="291"/>
                    </a:lnTo>
                    <a:lnTo>
                      <a:pt x="106" y="291"/>
                    </a:lnTo>
                    <a:lnTo>
                      <a:pt x="115" y="283"/>
                    </a:lnTo>
                    <a:lnTo>
                      <a:pt x="106" y="274"/>
                    </a:lnTo>
                    <a:lnTo>
                      <a:pt x="106" y="283"/>
                    </a:lnTo>
                    <a:lnTo>
                      <a:pt x="106" y="283"/>
                    </a:lnTo>
                    <a:lnTo>
                      <a:pt x="106" y="291"/>
                    </a:lnTo>
                    <a:lnTo>
                      <a:pt x="106" y="291"/>
                    </a:lnTo>
                    <a:lnTo>
                      <a:pt x="97" y="283"/>
                    </a:lnTo>
                    <a:lnTo>
                      <a:pt x="97" y="274"/>
                    </a:lnTo>
                    <a:lnTo>
                      <a:pt x="97" y="283"/>
                    </a:lnTo>
                    <a:lnTo>
                      <a:pt x="97" y="283"/>
                    </a:lnTo>
                    <a:lnTo>
                      <a:pt x="97" y="283"/>
                    </a:lnTo>
                    <a:lnTo>
                      <a:pt x="106" y="300"/>
                    </a:lnTo>
                    <a:lnTo>
                      <a:pt x="106" y="300"/>
                    </a:lnTo>
                    <a:lnTo>
                      <a:pt x="97" y="291"/>
                    </a:lnTo>
                    <a:lnTo>
                      <a:pt x="97" y="291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88" y="291"/>
                    </a:lnTo>
                    <a:lnTo>
                      <a:pt x="88" y="300"/>
                    </a:lnTo>
                    <a:lnTo>
                      <a:pt x="80" y="309"/>
                    </a:lnTo>
                    <a:lnTo>
                      <a:pt x="80" y="318"/>
                    </a:lnTo>
                    <a:lnTo>
                      <a:pt x="88" y="318"/>
                    </a:lnTo>
                    <a:lnTo>
                      <a:pt x="80" y="327"/>
                    </a:lnTo>
                    <a:lnTo>
                      <a:pt x="80" y="327"/>
                    </a:lnTo>
                    <a:lnTo>
                      <a:pt x="80" y="336"/>
                    </a:lnTo>
                    <a:lnTo>
                      <a:pt x="71" y="344"/>
                    </a:lnTo>
                    <a:lnTo>
                      <a:pt x="71" y="353"/>
                    </a:lnTo>
                    <a:lnTo>
                      <a:pt x="80" y="353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62" y="362"/>
                    </a:lnTo>
                    <a:lnTo>
                      <a:pt x="62" y="353"/>
                    </a:lnTo>
                    <a:lnTo>
                      <a:pt x="53" y="353"/>
                    </a:lnTo>
                    <a:lnTo>
                      <a:pt x="53" y="344"/>
                    </a:lnTo>
                    <a:lnTo>
                      <a:pt x="44" y="344"/>
                    </a:lnTo>
                    <a:lnTo>
                      <a:pt x="44" y="336"/>
                    </a:lnTo>
                    <a:lnTo>
                      <a:pt x="44" y="336"/>
                    </a:lnTo>
                    <a:lnTo>
                      <a:pt x="44" y="318"/>
                    </a:lnTo>
                    <a:lnTo>
                      <a:pt x="0" y="203"/>
                    </a:lnTo>
                    <a:lnTo>
                      <a:pt x="0" y="203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0" name="Freeform 135"/>
              <p:cNvSpPr/>
              <p:nvPr/>
            </p:nvSpPr>
            <p:spPr bwMode="auto">
              <a:xfrm>
                <a:off x="2995209" y="2365839"/>
                <a:ext cx="508479" cy="332725"/>
              </a:xfrm>
              <a:custGeom>
                <a:avLst/>
                <a:gdLst/>
                <a:ahLst/>
                <a:cxnLst>
                  <a:cxn ang="0">
                    <a:pos x="9" y="71"/>
                  </a:cxn>
                  <a:cxn ang="0">
                    <a:pos x="0" y="62"/>
                  </a:cxn>
                  <a:cxn ang="0">
                    <a:pos x="9" y="62"/>
                  </a:cxn>
                  <a:cxn ang="0">
                    <a:pos x="9" y="44"/>
                  </a:cxn>
                  <a:cxn ang="0">
                    <a:pos x="9" y="36"/>
                  </a:cxn>
                  <a:cxn ang="0">
                    <a:pos x="9" y="27"/>
                  </a:cxn>
                  <a:cxn ang="0">
                    <a:pos x="9" y="18"/>
                  </a:cxn>
                  <a:cxn ang="0">
                    <a:pos x="0" y="9"/>
                  </a:cxn>
                  <a:cxn ang="0">
                    <a:pos x="71" y="9"/>
                  </a:cxn>
                  <a:cxn ang="0">
                    <a:pos x="256" y="0"/>
                  </a:cxn>
                  <a:cxn ang="0">
                    <a:pos x="308" y="0"/>
                  </a:cxn>
                  <a:cxn ang="0">
                    <a:pos x="317" y="9"/>
                  </a:cxn>
                  <a:cxn ang="0">
                    <a:pos x="317" y="18"/>
                  </a:cxn>
                  <a:cxn ang="0">
                    <a:pos x="317" y="36"/>
                  </a:cxn>
                  <a:cxn ang="0">
                    <a:pos x="317" y="44"/>
                  </a:cxn>
                  <a:cxn ang="0">
                    <a:pos x="326" y="53"/>
                  </a:cxn>
                  <a:cxn ang="0">
                    <a:pos x="344" y="62"/>
                  </a:cxn>
                  <a:cxn ang="0">
                    <a:pos x="352" y="71"/>
                  </a:cxn>
                  <a:cxn ang="0">
                    <a:pos x="361" y="89"/>
                  </a:cxn>
                  <a:cxn ang="0">
                    <a:pos x="370" y="97"/>
                  </a:cxn>
                  <a:cxn ang="0">
                    <a:pos x="379" y="106"/>
                  </a:cxn>
                  <a:cxn ang="0">
                    <a:pos x="379" y="124"/>
                  </a:cxn>
                  <a:cxn ang="0">
                    <a:pos x="370" y="142"/>
                  </a:cxn>
                  <a:cxn ang="0">
                    <a:pos x="352" y="150"/>
                  </a:cxn>
                  <a:cxn ang="0">
                    <a:pos x="335" y="159"/>
                  </a:cxn>
                  <a:cxn ang="0">
                    <a:pos x="326" y="177"/>
                  </a:cxn>
                  <a:cxn ang="0">
                    <a:pos x="335" y="195"/>
                  </a:cxn>
                  <a:cxn ang="0">
                    <a:pos x="326" y="212"/>
                  </a:cxn>
                  <a:cxn ang="0">
                    <a:pos x="326" y="221"/>
                  </a:cxn>
                  <a:cxn ang="0">
                    <a:pos x="317" y="230"/>
                  </a:cxn>
                  <a:cxn ang="0">
                    <a:pos x="317" y="239"/>
                  </a:cxn>
                  <a:cxn ang="0">
                    <a:pos x="308" y="248"/>
                  </a:cxn>
                  <a:cxn ang="0">
                    <a:pos x="300" y="230"/>
                  </a:cxn>
                  <a:cxn ang="0">
                    <a:pos x="256" y="230"/>
                  </a:cxn>
                  <a:cxn ang="0">
                    <a:pos x="124" y="239"/>
                  </a:cxn>
                  <a:cxn ang="0">
                    <a:pos x="53" y="230"/>
                  </a:cxn>
                  <a:cxn ang="0">
                    <a:pos x="53" y="212"/>
                  </a:cxn>
                  <a:cxn ang="0">
                    <a:pos x="44" y="195"/>
                  </a:cxn>
                  <a:cxn ang="0">
                    <a:pos x="44" y="186"/>
                  </a:cxn>
                  <a:cxn ang="0">
                    <a:pos x="44" y="177"/>
                  </a:cxn>
                  <a:cxn ang="0">
                    <a:pos x="44" y="168"/>
                  </a:cxn>
                  <a:cxn ang="0">
                    <a:pos x="36" y="159"/>
                  </a:cxn>
                  <a:cxn ang="0">
                    <a:pos x="36" y="150"/>
                  </a:cxn>
                  <a:cxn ang="0">
                    <a:pos x="36" y="142"/>
                  </a:cxn>
                  <a:cxn ang="0">
                    <a:pos x="36" y="133"/>
                  </a:cxn>
                  <a:cxn ang="0">
                    <a:pos x="27" y="124"/>
                  </a:cxn>
                  <a:cxn ang="0">
                    <a:pos x="18" y="106"/>
                  </a:cxn>
                  <a:cxn ang="0">
                    <a:pos x="18" y="97"/>
                  </a:cxn>
                  <a:cxn ang="0">
                    <a:pos x="18" y="89"/>
                  </a:cxn>
                  <a:cxn ang="0">
                    <a:pos x="9" y="89"/>
                  </a:cxn>
                </a:cxnLst>
                <a:rect l="0" t="0" r="r" b="b"/>
                <a:pathLst>
                  <a:path w="379" h="248">
                    <a:moveTo>
                      <a:pt x="9" y="89"/>
                    </a:moveTo>
                    <a:lnTo>
                      <a:pt x="9" y="71"/>
                    </a:lnTo>
                    <a:lnTo>
                      <a:pt x="0" y="71"/>
                    </a:lnTo>
                    <a:lnTo>
                      <a:pt x="0" y="62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0" y="9"/>
                    </a:lnTo>
                    <a:lnTo>
                      <a:pt x="9" y="9"/>
                    </a:lnTo>
                    <a:lnTo>
                      <a:pt x="71" y="9"/>
                    </a:lnTo>
                    <a:lnTo>
                      <a:pt x="168" y="0"/>
                    </a:lnTo>
                    <a:lnTo>
                      <a:pt x="256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317" y="9"/>
                    </a:lnTo>
                    <a:lnTo>
                      <a:pt x="317" y="9"/>
                    </a:lnTo>
                    <a:lnTo>
                      <a:pt x="317" y="18"/>
                    </a:lnTo>
                    <a:lnTo>
                      <a:pt x="317" y="27"/>
                    </a:lnTo>
                    <a:lnTo>
                      <a:pt x="317" y="36"/>
                    </a:lnTo>
                    <a:lnTo>
                      <a:pt x="317" y="44"/>
                    </a:lnTo>
                    <a:lnTo>
                      <a:pt x="317" y="44"/>
                    </a:lnTo>
                    <a:lnTo>
                      <a:pt x="326" y="53"/>
                    </a:lnTo>
                    <a:lnTo>
                      <a:pt x="326" y="53"/>
                    </a:lnTo>
                    <a:lnTo>
                      <a:pt x="326" y="62"/>
                    </a:lnTo>
                    <a:lnTo>
                      <a:pt x="344" y="62"/>
                    </a:lnTo>
                    <a:lnTo>
                      <a:pt x="352" y="71"/>
                    </a:lnTo>
                    <a:lnTo>
                      <a:pt x="352" y="71"/>
                    </a:lnTo>
                    <a:lnTo>
                      <a:pt x="352" y="80"/>
                    </a:lnTo>
                    <a:lnTo>
                      <a:pt x="361" y="89"/>
                    </a:lnTo>
                    <a:lnTo>
                      <a:pt x="361" y="89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9" y="106"/>
                    </a:lnTo>
                    <a:lnTo>
                      <a:pt x="379" y="106"/>
                    </a:lnTo>
                    <a:lnTo>
                      <a:pt x="379" y="124"/>
                    </a:lnTo>
                    <a:lnTo>
                      <a:pt x="370" y="133"/>
                    </a:lnTo>
                    <a:lnTo>
                      <a:pt x="370" y="142"/>
                    </a:lnTo>
                    <a:lnTo>
                      <a:pt x="370" y="150"/>
                    </a:lnTo>
                    <a:lnTo>
                      <a:pt x="352" y="150"/>
                    </a:lnTo>
                    <a:lnTo>
                      <a:pt x="352" y="159"/>
                    </a:lnTo>
                    <a:lnTo>
                      <a:pt x="335" y="159"/>
                    </a:lnTo>
                    <a:lnTo>
                      <a:pt x="326" y="168"/>
                    </a:lnTo>
                    <a:lnTo>
                      <a:pt x="326" y="177"/>
                    </a:lnTo>
                    <a:lnTo>
                      <a:pt x="335" y="186"/>
                    </a:lnTo>
                    <a:lnTo>
                      <a:pt x="335" y="195"/>
                    </a:lnTo>
                    <a:lnTo>
                      <a:pt x="335" y="204"/>
                    </a:lnTo>
                    <a:lnTo>
                      <a:pt x="326" y="212"/>
                    </a:lnTo>
                    <a:lnTo>
                      <a:pt x="326" y="212"/>
                    </a:lnTo>
                    <a:lnTo>
                      <a:pt x="326" y="221"/>
                    </a:lnTo>
                    <a:lnTo>
                      <a:pt x="317" y="230"/>
                    </a:lnTo>
                    <a:lnTo>
                      <a:pt x="317" y="230"/>
                    </a:lnTo>
                    <a:lnTo>
                      <a:pt x="317" y="239"/>
                    </a:lnTo>
                    <a:lnTo>
                      <a:pt x="317" y="239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300" y="230"/>
                    </a:lnTo>
                    <a:lnTo>
                      <a:pt x="291" y="230"/>
                    </a:lnTo>
                    <a:lnTo>
                      <a:pt x="256" y="230"/>
                    </a:lnTo>
                    <a:lnTo>
                      <a:pt x="159" y="239"/>
                    </a:lnTo>
                    <a:lnTo>
                      <a:pt x="124" y="239"/>
                    </a:lnTo>
                    <a:lnTo>
                      <a:pt x="53" y="239"/>
                    </a:lnTo>
                    <a:lnTo>
                      <a:pt x="53" y="230"/>
                    </a:lnTo>
                    <a:lnTo>
                      <a:pt x="53" y="230"/>
                    </a:lnTo>
                    <a:lnTo>
                      <a:pt x="53" y="212"/>
                    </a:lnTo>
                    <a:lnTo>
                      <a:pt x="44" y="204"/>
                    </a:lnTo>
                    <a:lnTo>
                      <a:pt x="44" y="195"/>
                    </a:lnTo>
                    <a:lnTo>
                      <a:pt x="53" y="195"/>
                    </a:lnTo>
                    <a:lnTo>
                      <a:pt x="44" y="186"/>
                    </a:lnTo>
                    <a:lnTo>
                      <a:pt x="44" y="177"/>
                    </a:lnTo>
                    <a:lnTo>
                      <a:pt x="44" y="177"/>
                    </a:lnTo>
                    <a:lnTo>
                      <a:pt x="44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36" y="159"/>
                    </a:lnTo>
                    <a:lnTo>
                      <a:pt x="36" y="159"/>
                    </a:lnTo>
                    <a:lnTo>
                      <a:pt x="36" y="150"/>
                    </a:lnTo>
                    <a:lnTo>
                      <a:pt x="36" y="150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27" y="124"/>
                    </a:lnTo>
                    <a:lnTo>
                      <a:pt x="27" y="115"/>
                    </a:lnTo>
                    <a:lnTo>
                      <a:pt x="18" y="106"/>
                    </a:lnTo>
                    <a:lnTo>
                      <a:pt x="18" y="106"/>
                    </a:lnTo>
                    <a:lnTo>
                      <a:pt x="18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9" y="8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Freeform 143"/>
              <p:cNvSpPr/>
              <p:nvPr/>
            </p:nvSpPr>
            <p:spPr bwMode="auto">
              <a:xfrm>
                <a:off x="3939717" y="3196310"/>
                <a:ext cx="461521" cy="474938"/>
              </a:xfrm>
              <a:custGeom>
                <a:avLst/>
                <a:gdLst/>
                <a:ahLst/>
                <a:cxnLst>
                  <a:cxn ang="0">
                    <a:pos x="88" y="9"/>
                  </a:cxn>
                  <a:cxn ang="0">
                    <a:pos x="150" y="18"/>
                  </a:cxn>
                  <a:cxn ang="0">
                    <a:pos x="159" y="35"/>
                  </a:cxn>
                  <a:cxn ang="0">
                    <a:pos x="185" y="35"/>
                  </a:cxn>
                  <a:cxn ang="0">
                    <a:pos x="194" y="53"/>
                  </a:cxn>
                  <a:cxn ang="0">
                    <a:pos x="220" y="80"/>
                  </a:cxn>
                  <a:cxn ang="0">
                    <a:pos x="238" y="97"/>
                  </a:cxn>
                  <a:cxn ang="0">
                    <a:pos x="256" y="106"/>
                  </a:cxn>
                  <a:cxn ang="0">
                    <a:pos x="256" y="115"/>
                  </a:cxn>
                  <a:cxn ang="0">
                    <a:pos x="273" y="133"/>
                  </a:cxn>
                  <a:cxn ang="0">
                    <a:pos x="282" y="133"/>
                  </a:cxn>
                  <a:cxn ang="0">
                    <a:pos x="300" y="159"/>
                  </a:cxn>
                  <a:cxn ang="0">
                    <a:pos x="300" y="168"/>
                  </a:cxn>
                  <a:cxn ang="0">
                    <a:pos x="317" y="186"/>
                  </a:cxn>
                  <a:cxn ang="0">
                    <a:pos x="326" y="195"/>
                  </a:cxn>
                  <a:cxn ang="0">
                    <a:pos x="335" y="212"/>
                  </a:cxn>
                  <a:cxn ang="0">
                    <a:pos x="344" y="212"/>
                  </a:cxn>
                  <a:cxn ang="0">
                    <a:pos x="344" y="221"/>
                  </a:cxn>
                  <a:cxn ang="0">
                    <a:pos x="326" y="230"/>
                  </a:cxn>
                  <a:cxn ang="0">
                    <a:pos x="326" y="239"/>
                  </a:cxn>
                  <a:cxn ang="0">
                    <a:pos x="335" y="248"/>
                  </a:cxn>
                  <a:cxn ang="0">
                    <a:pos x="326" y="248"/>
                  </a:cxn>
                  <a:cxn ang="0">
                    <a:pos x="326" y="257"/>
                  </a:cxn>
                  <a:cxn ang="0">
                    <a:pos x="326" y="274"/>
                  </a:cxn>
                  <a:cxn ang="0">
                    <a:pos x="308" y="274"/>
                  </a:cxn>
                  <a:cxn ang="0">
                    <a:pos x="326" y="274"/>
                  </a:cxn>
                  <a:cxn ang="0">
                    <a:pos x="317" y="283"/>
                  </a:cxn>
                  <a:cxn ang="0">
                    <a:pos x="317" y="292"/>
                  </a:cxn>
                  <a:cxn ang="0">
                    <a:pos x="317" y="301"/>
                  </a:cxn>
                  <a:cxn ang="0">
                    <a:pos x="317" y="310"/>
                  </a:cxn>
                  <a:cxn ang="0">
                    <a:pos x="317" y="318"/>
                  </a:cxn>
                  <a:cxn ang="0">
                    <a:pos x="300" y="318"/>
                  </a:cxn>
                  <a:cxn ang="0">
                    <a:pos x="282" y="318"/>
                  </a:cxn>
                  <a:cxn ang="0">
                    <a:pos x="282" y="336"/>
                  </a:cxn>
                  <a:cxn ang="0">
                    <a:pos x="282" y="354"/>
                  </a:cxn>
                  <a:cxn ang="0">
                    <a:pos x="264" y="345"/>
                  </a:cxn>
                  <a:cxn ang="0">
                    <a:pos x="88" y="345"/>
                  </a:cxn>
                  <a:cxn ang="0">
                    <a:pos x="80" y="318"/>
                  </a:cxn>
                  <a:cxn ang="0">
                    <a:pos x="71" y="301"/>
                  </a:cxn>
                  <a:cxn ang="0">
                    <a:pos x="71" y="283"/>
                  </a:cxn>
                  <a:cxn ang="0">
                    <a:pos x="71" y="257"/>
                  </a:cxn>
                  <a:cxn ang="0">
                    <a:pos x="71" y="239"/>
                  </a:cxn>
                  <a:cxn ang="0">
                    <a:pos x="71" y="230"/>
                  </a:cxn>
                  <a:cxn ang="0">
                    <a:pos x="71" y="212"/>
                  </a:cxn>
                  <a:cxn ang="0">
                    <a:pos x="53" y="195"/>
                  </a:cxn>
                  <a:cxn ang="0">
                    <a:pos x="27" y="97"/>
                  </a:cxn>
                </a:cxnLst>
                <a:rect l="0" t="0" r="r" b="b"/>
                <a:pathLst>
                  <a:path w="344" h="354">
                    <a:moveTo>
                      <a:pt x="0" y="18"/>
                    </a:moveTo>
                    <a:lnTo>
                      <a:pt x="62" y="18"/>
                    </a:lnTo>
                    <a:lnTo>
                      <a:pt x="88" y="9"/>
                    </a:lnTo>
                    <a:lnTo>
                      <a:pt x="168" y="0"/>
                    </a:lnTo>
                    <a:lnTo>
                      <a:pt x="159" y="9"/>
                    </a:lnTo>
                    <a:lnTo>
                      <a:pt x="150" y="18"/>
                    </a:lnTo>
                    <a:lnTo>
                      <a:pt x="150" y="27"/>
                    </a:lnTo>
                    <a:lnTo>
                      <a:pt x="150" y="27"/>
                    </a:lnTo>
                    <a:lnTo>
                      <a:pt x="159" y="35"/>
                    </a:lnTo>
                    <a:lnTo>
                      <a:pt x="168" y="35"/>
                    </a:lnTo>
                    <a:lnTo>
                      <a:pt x="176" y="44"/>
                    </a:lnTo>
                    <a:lnTo>
                      <a:pt x="185" y="35"/>
                    </a:lnTo>
                    <a:lnTo>
                      <a:pt x="185" y="44"/>
                    </a:lnTo>
                    <a:lnTo>
                      <a:pt x="185" y="53"/>
                    </a:lnTo>
                    <a:lnTo>
                      <a:pt x="194" y="53"/>
                    </a:lnTo>
                    <a:lnTo>
                      <a:pt x="194" y="62"/>
                    </a:lnTo>
                    <a:lnTo>
                      <a:pt x="212" y="80"/>
                    </a:lnTo>
                    <a:lnTo>
                      <a:pt x="220" y="80"/>
                    </a:lnTo>
                    <a:lnTo>
                      <a:pt x="229" y="89"/>
                    </a:lnTo>
                    <a:lnTo>
                      <a:pt x="238" y="89"/>
                    </a:lnTo>
                    <a:lnTo>
                      <a:pt x="238" y="97"/>
                    </a:lnTo>
                    <a:lnTo>
                      <a:pt x="238" y="97"/>
                    </a:lnTo>
                    <a:lnTo>
                      <a:pt x="247" y="106"/>
                    </a:lnTo>
                    <a:lnTo>
                      <a:pt x="256" y="106"/>
                    </a:lnTo>
                    <a:lnTo>
                      <a:pt x="256" y="115"/>
                    </a:lnTo>
                    <a:lnTo>
                      <a:pt x="256" y="115"/>
                    </a:lnTo>
                    <a:lnTo>
                      <a:pt x="256" y="115"/>
                    </a:lnTo>
                    <a:lnTo>
                      <a:pt x="264" y="124"/>
                    </a:lnTo>
                    <a:lnTo>
                      <a:pt x="264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82" y="133"/>
                    </a:lnTo>
                    <a:lnTo>
                      <a:pt x="291" y="142"/>
                    </a:lnTo>
                    <a:lnTo>
                      <a:pt x="291" y="150"/>
                    </a:lnTo>
                    <a:lnTo>
                      <a:pt x="300" y="159"/>
                    </a:lnTo>
                    <a:lnTo>
                      <a:pt x="300" y="159"/>
                    </a:lnTo>
                    <a:lnTo>
                      <a:pt x="300" y="168"/>
                    </a:lnTo>
                    <a:lnTo>
                      <a:pt x="300" y="168"/>
                    </a:lnTo>
                    <a:lnTo>
                      <a:pt x="308" y="177"/>
                    </a:lnTo>
                    <a:lnTo>
                      <a:pt x="317" y="177"/>
                    </a:lnTo>
                    <a:lnTo>
                      <a:pt x="317" y="186"/>
                    </a:lnTo>
                    <a:lnTo>
                      <a:pt x="317" y="186"/>
                    </a:lnTo>
                    <a:lnTo>
                      <a:pt x="326" y="195"/>
                    </a:lnTo>
                    <a:lnTo>
                      <a:pt x="326" y="195"/>
                    </a:lnTo>
                    <a:lnTo>
                      <a:pt x="326" y="203"/>
                    </a:lnTo>
                    <a:lnTo>
                      <a:pt x="326" y="212"/>
                    </a:lnTo>
                    <a:lnTo>
                      <a:pt x="335" y="212"/>
                    </a:lnTo>
                    <a:lnTo>
                      <a:pt x="344" y="212"/>
                    </a:lnTo>
                    <a:lnTo>
                      <a:pt x="344" y="212"/>
                    </a:lnTo>
                    <a:lnTo>
                      <a:pt x="344" y="212"/>
                    </a:lnTo>
                    <a:lnTo>
                      <a:pt x="344" y="221"/>
                    </a:lnTo>
                    <a:lnTo>
                      <a:pt x="335" y="221"/>
                    </a:lnTo>
                    <a:lnTo>
                      <a:pt x="344" y="221"/>
                    </a:lnTo>
                    <a:lnTo>
                      <a:pt x="335" y="230"/>
                    </a:lnTo>
                    <a:lnTo>
                      <a:pt x="326" y="221"/>
                    </a:lnTo>
                    <a:lnTo>
                      <a:pt x="326" y="230"/>
                    </a:lnTo>
                    <a:lnTo>
                      <a:pt x="335" y="230"/>
                    </a:lnTo>
                    <a:lnTo>
                      <a:pt x="335" y="239"/>
                    </a:lnTo>
                    <a:lnTo>
                      <a:pt x="326" y="239"/>
                    </a:lnTo>
                    <a:lnTo>
                      <a:pt x="326" y="248"/>
                    </a:lnTo>
                    <a:lnTo>
                      <a:pt x="335" y="239"/>
                    </a:lnTo>
                    <a:lnTo>
                      <a:pt x="335" y="248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26" y="257"/>
                    </a:lnTo>
                    <a:lnTo>
                      <a:pt x="326" y="257"/>
                    </a:lnTo>
                    <a:lnTo>
                      <a:pt x="326" y="257"/>
                    </a:lnTo>
                    <a:lnTo>
                      <a:pt x="326" y="265"/>
                    </a:lnTo>
                    <a:lnTo>
                      <a:pt x="326" y="265"/>
                    </a:lnTo>
                    <a:lnTo>
                      <a:pt x="326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08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26" y="274"/>
                    </a:lnTo>
                    <a:lnTo>
                      <a:pt x="326" y="283"/>
                    </a:lnTo>
                    <a:lnTo>
                      <a:pt x="317" y="283"/>
                    </a:lnTo>
                    <a:lnTo>
                      <a:pt x="317" y="283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301"/>
                    </a:lnTo>
                    <a:lnTo>
                      <a:pt x="317" y="301"/>
                    </a:lnTo>
                    <a:lnTo>
                      <a:pt x="317" y="301"/>
                    </a:lnTo>
                    <a:lnTo>
                      <a:pt x="317" y="310"/>
                    </a:lnTo>
                    <a:lnTo>
                      <a:pt x="317" y="310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08" y="318"/>
                    </a:lnTo>
                    <a:lnTo>
                      <a:pt x="300" y="318"/>
                    </a:lnTo>
                    <a:lnTo>
                      <a:pt x="291" y="318"/>
                    </a:lnTo>
                    <a:lnTo>
                      <a:pt x="291" y="318"/>
                    </a:lnTo>
                    <a:lnTo>
                      <a:pt x="282" y="318"/>
                    </a:lnTo>
                    <a:lnTo>
                      <a:pt x="282" y="327"/>
                    </a:lnTo>
                    <a:lnTo>
                      <a:pt x="282" y="327"/>
                    </a:lnTo>
                    <a:lnTo>
                      <a:pt x="282" y="336"/>
                    </a:lnTo>
                    <a:lnTo>
                      <a:pt x="291" y="345"/>
                    </a:lnTo>
                    <a:lnTo>
                      <a:pt x="291" y="354"/>
                    </a:lnTo>
                    <a:lnTo>
                      <a:pt x="282" y="354"/>
                    </a:lnTo>
                    <a:lnTo>
                      <a:pt x="273" y="354"/>
                    </a:lnTo>
                    <a:lnTo>
                      <a:pt x="273" y="345"/>
                    </a:lnTo>
                    <a:lnTo>
                      <a:pt x="264" y="345"/>
                    </a:lnTo>
                    <a:lnTo>
                      <a:pt x="97" y="354"/>
                    </a:lnTo>
                    <a:lnTo>
                      <a:pt x="88" y="345"/>
                    </a:lnTo>
                    <a:lnTo>
                      <a:pt x="88" y="345"/>
                    </a:lnTo>
                    <a:lnTo>
                      <a:pt x="80" y="336"/>
                    </a:lnTo>
                    <a:lnTo>
                      <a:pt x="80" y="327"/>
                    </a:lnTo>
                    <a:lnTo>
                      <a:pt x="80" y="318"/>
                    </a:lnTo>
                    <a:lnTo>
                      <a:pt x="71" y="318"/>
                    </a:lnTo>
                    <a:lnTo>
                      <a:pt x="71" y="310"/>
                    </a:lnTo>
                    <a:lnTo>
                      <a:pt x="71" y="301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71" y="283"/>
                    </a:lnTo>
                    <a:lnTo>
                      <a:pt x="71" y="274"/>
                    </a:lnTo>
                    <a:lnTo>
                      <a:pt x="62" y="265"/>
                    </a:lnTo>
                    <a:lnTo>
                      <a:pt x="71" y="257"/>
                    </a:lnTo>
                    <a:lnTo>
                      <a:pt x="71" y="257"/>
                    </a:lnTo>
                    <a:lnTo>
                      <a:pt x="71" y="248"/>
                    </a:lnTo>
                    <a:lnTo>
                      <a:pt x="71" y="239"/>
                    </a:lnTo>
                    <a:lnTo>
                      <a:pt x="80" y="239"/>
                    </a:lnTo>
                    <a:lnTo>
                      <a:pt x="71" y="230"/>
                    </a:lnTo>
                    <a:lnTo>
                      <a:pt x="71" y="230"/>
                    </a:lnTo>
                    <a:lnTo>
                      <a:pt x="71" y="221"/>
                    </a:lnTo>
                    <a:lnTo>
                      <a:pt x="71" y="212"/>
                    </a:lnTo>
                    <a:lnTo>
                      <a:pt x="71" y="212"/>
                    </a:lnTo>
                    <a:lnTo>
                      <a:pt x="62" y="203"/>
                    </a:lnTo>
                    <a:lnTo>
                      <a:pt x="53" y="195"/>
                    </a:lnTo>
                    <a:lnTo>
                      <a:pt x="53" y="195"/>
                    </a:lnTo>
                    <a:lnTo>
                      <a:pt x="53" y="186"/>
                    </a:lnTo>
                    <a:lnTo>
                      <a:pt x="53" y="186"/>
                    </a:lnTo>
                    <a:lnTo>
                      <a:pt x="27" y="97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2" name="Freeform 153"/>
              <p:cNvSpPr/>
              <p:nvPr/>
            </p:nvSpPr>
            <p:spPr bwMode="auto">
              <a:xfrm>
                <a:off x="1968861" y="2579159"/>
                <a:ext cx="602393" cy="474938"/>
              </a:xfrm>
              <a:custGeom>
                <a:avLst/>
                <a:gdLst/>
                <a:ahLst/>
                <a:cxnLst>
                  <a:cxn ang="0">
                    <a:pos x="0" y="319"/>
                  </a:cxn>
                  <a:cxn ang="0">
                    <a:pos x="35" y="0"/>
                  </a:cxn>
                  <a:cxn ang="0">
                    <a:pos x="97" y="9"/>
                  </a:cxn>
                  <a:cxn ang="0">
                    <a:pos x="194" y="18"/>
                  </a:cxn>
                  <a:cxn ang="0">
                    <a:pos x="238" y="27"/>
                  </a:cxn>
                  <a:cxn ang="0">
                    <a:pos x="334" y="36"/>
                  </a:cxn>
                  <a:cxn ang="0">
                    <a:pos x="387" y="36"/>
                  </a:cxn>
                  <a:cxn ang="0">
                    <a:pos x="449" y="36"/>
                  </a:cxn>
                  <a:cxn ang="0">
                    <a:pos x="449" y="45"/>
                  </a:cxn>
                  <a:cxn ang="0">
                    <a:pos x="449" y="115"/>
                  </a:cxn>
                  <a:cxn ang="0">
                    <a:pos x="431" y="354"/>
                  </a:cxn>
                  <a:cxn ang="0">
                    <a:pos x="370" y="354"/>
                  </a:cxn>
                  <a:cxn ang="0">
                    <a:pos x="299" y="345"/>
                  </a:cxn>
                  <a:cxn ang="0">
                    <a:pos x="194" y="336"/>
                  </a:cxn>
                  <a:cxn ang="0">
                    <a:pos x="97" y="327"/>
                  </a:cxn>
                  <a:cxn ang="0">
                    <a:pos x="0" y="319"/>
                  </a:cxn>
                </a:cxnLst>
                <a:rect l="0" t="0" r="r" b="b"/>
                <a:pathLst>
                  <a:path w="449" h="354">
                    <a:moveTo>
                      <a:pt x="0" y="319"/>
                    </a:moveTo>
                    <a:lnTo>
                      <a:pt x="35" y="0"/>
                    </a:lnTo>
                    <a:lnTo>
                      <a:pt x="97" y="9"/>
                    </a:lnTo>
                    <a:lnTo>
                      <a:pt x="194" y="18"/>
                    </a:lnTo>
                    <a:lnTo>
                      <a:pt x="238" y="27"/>
                    </a:lnTo>
                    <a:lnTo>
                      <a:pt x="334" y="36"/>
                    </a:lnTo>
                    <a:lnTo>
                      <a:pt x="387" y="36"/>
                    </a:lnTo>
                    <a:lnTo>
                      <a:pt x="449" y="36"/>
                    </a:lnTo>
                    <a:lnTo>
                      <a:pt x="449" y="45"/>
                    </a:lnTo>
                    <a:lnTo>
                      <a:pt x="449" y="115"/>
                    </a:lnTo>
                    <a:lnTo>
                      <a:pt x="431" y="354"/>
                    </a:lnTo>
                    <a:lnTo>
                      <a:pt x="370" y="354"/>
                    </a:lnTo>
                    <a:lnTo>
                      <a:pt x="299" y="345"/>
                    </a:lnTo>
                    <a:lnTo>
                      <a:pt x="194" y="336"/>
                    </a:lnTo>
                    <a:lnTo>
                      <a:pt x="97" y="327"/>
                    </a:lnTo>
                    <a:lnTo>
                      <a:pt x="0" y="319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155"/>
              <p:cNvSpPr/>
              <p:nvPr/>
            </p:nvSpPr>
            <p:spPr bwMode="auto">
              <a:xfrm>
                <a:off x="812374" y="2235701"/>
                <a:ext cx="684232" cy="1151120"/>
              </a:xfrm>
              <a:custGeom>
                <a:avLst/>
                <a:gdLst/>
                <a:ahLst/>
                <a:cxnLst>
                  <a:cxn ang="0">
                    <a:pos x="44" y="26"/>
                  </a:cxn>
                  <a:cxn ang="0">
                    <a:pos x="44" y="0"/>
                  </a:cxn>
                  <a:cxn ang="0">
                    <a:pos x="237" y="239"/>
                  </a:cxn>
                  <a:cxn ang="0">
                    <a:pos x="484" y="681"/>
                  </a:cxn>
                  <a:cxn ang="0">
                    <a:pos x="493" y="707"/>
                  </a:cxn>
                  <a:cxn ang="0">
                    <a:pos x="510" y="734"/>
                  </a:cxn>
                  <a:cxn ang="0">
                    <a:pos x="484" y="760"/>
                  </a:cxn>
                  <a:cxn ang="0">
                    <a:pos x="475" y="787"/>
                  </a:cxn>
                  <a:cxn ang="0">
                    <a:pos x="457" y="813"/>
                  </a:cxn>
                  <a:cxn ang="0">
                    <a:pos x="466" y="831"/>
                  </a:cxn>
                  <a:cxn ang="0">
                    <a:pos x="466" y="849"/>
                  </a:cxn>
                  <a:cxn ang="0">
                    <a:pos x="449" y="858"/>
                  </a:cxn>
                  <a:cxn ang="0">
                    <a:pos x="290" y="831"/>
                  </a:cxn>
                  <a:cxn ang="0">
                    <a:pos x="290" y="822"/>
                  </a:cxn>
                  <a:cxn ang="0">
                    <a:pos x="290" y="805"/>
                  </a:cxn>
                  <a:cxn ang="0">
                    <a:pos x="264" y="751"/>
                  </a:cxn>
                  <a:cxn ang="0">
                    <a:pos x="246" y="725"/>
                  </a:cxn>
                  <a:cxn ang="0">
                    <a:pos x="229" y="725"/>
                  </a:cxn>
                  <a:cxn ang="0">
                    <a:pos x="229" y="698"/>
                  </a:cxn>
                  <a:cxn ang="0">
                    <a:pos x="185" y="672"/>
                  </a:cxn>
                  <a:cxn ang="0">
                    <a:pos x="158" y="654"/>
                  </a:cxn>
                  <a:cxn ang="0">
                    <a:pos x="132" y="645"/>
                  </a:cxn>
                  <a:cxn ang="0">
                    <a:pos x="105" y="628"/>
                  </a:cxn>
                  <a:cxn ang="0">
                    <a:pos x="114" y="610"/>
                  </a:cxn>
                  <a:cxn ang="0">
                    <a:pos x="114" y="583"/>
                  </a:cxn>
                  <a:cxn ang="0">
                    <a:pos x="105" y="566"/>
                  </a:cxn>
                  <a:cxn ang="0">
                    <a:pos x="88" y="530"/>
                  </a:cxn>
                  <a:cxn ang="0">
                    <a:pos x="79" y="504"/>
                  </a:cxn>
                  <a:cxn ang="0">
                    <a:pos x="61" y="477"/>
                  </a:cxn>
                  <a:cxn ang="0">
                    <a:pos x="79" y="442"/>
                  </a:cxn>
                  <a:cxn ang="0">
                    <a:pos x="61" y="424"/>
                  </a:cxn>
                  <a:cxn ang="0">
                    <a:pos x="53" y="389"/>
                  </a:cxn>
                  <a:cxn ang="0">
                    <a:pos x="53" y="371"/>
                  </a:cxn>
                  <a:cxn ang="0">
                    <a:pos x="61" y="354"/>
                  </a:cxn>
                  <a:cxn ang="0">
                    <a:pos x="61" y="371"/>
                  </a:cxn>
                  <a:cxn ang="0">
                    <a:pos x="79" y="380"/>
                  </a:cxn>
                  <a:cxn ang="0">
                    <a:pos x="70" y="354"/>
                  </a:cxn>
                  <a:cxn ang="0">
                    <a:pos x="70" y="336"/>
                  </a:cxn>
                  <a:cxn ang="0">
                    <a:pos x="88" y="336"/>
                  </a:cxn>
                  <a:cxn ang="0">
                    <a:pos x="123" y="354"/>
                  </a:cxn>
                  <a:cxn ang="0">
                    <a:pos x="114" y="345"/>
                  </a:cxn>
                  <a:cxn ang="0">
                    <a:pos x="105" y="336"/>
                  </a:cxn>
                  <a:cxn ang="0">
                    <a:pos x="79" y="336"/>
                  </a:cxn>
                  <a:cxn ang="0">
                    <a:pos x="61" y="327"/>
                  </a:cxn>
                  <a:cxn ang="0">
                    <a:pos x="61" y="345"/>
                  </a:cxn>
                  <a:cxn ang="0">
                    <a:pos x="44" y="336"/>
                  </a:cxn>
                  <a:cxn ang="0">
                    <a:pos x="35" y="318"/>
                  </a:cxn>
                  <a:cxn ang="0">
                    <a:pos x="44" y="309"/>
                  </a:cxn>
                  <a:cxn ang="0">
                    <a:pos x="35" y="301"/>
                  </a:cxn>
                  <a:cxn ang="0">
                    <a:pos x="26" y="274"/>
                  </a:cxn>
                  <a:cxn ang="0">
                    <a:pos x="9" y="239"/>
                  </a:cxn>
                  <a:cxn ang="0">
                    <a:pos x="17" y="194"/>
                  </a:cxn>
                  <a:cxn ang="0">
                    <a:pos x="17" y="168"/>
                  </a:cxn>
                  <a:cxn ang="0">
                    <a:pos x="0" y="133"/>
                  </a:cxn>
                  <a:cxn ang="0">
                    <a:pos x="9" y="106"/>
                  </a:cxn>
                  <a:cxn ang="0">
                    <a:pos x="26" y="88"/>
                  </a:cxn>
                  <a:cxn ang="0">
                    <a:pos x="35" y="71"/>
                  </a:cxn>
                </a:cxnLst>
                <a:rect l="0" t="0" r="r" b="b"/>
                <a:pathLst>
                  <a:path w="510" h="858">
                    <a:moveTo>
                      <a:pt x="44" y="44"/>
                    </a:moveTo>
                    <a:lnTo>
                      <a:pt x="44" y="35"/>
                    </a:lnTo>
                    <a:lnTo>
                      <a:pt x="44" y="35"/>
                    </a:lnTo>
                    <a:lnTo>
                      <a:pt x="44" y="26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76" y="35"/>
                    </a:lnTo>
                    <a:lnTo>
                      <a:pt x="281" y="62"/>
                    </a:lnTo>
                    <a:lnTo>
                      <a:pt x="237" y="239"/>
                    </a:lnTo>
                    <a:lnTo>
                      <a:pt x="229" y="292"/>
                    </a:lnTo>
                    <a:lnTo>
                      <a:pt x="413" y="566"/>
                    </a:lnTo>
                    <a:lnTo>
                      <a:pt x="484" y="681"/>
                    </a:lnTo>
                    <a:lnTo>
                      <a:pt x="484" y="681"/>
                    </a:lnTo>
                    <a:lnTo>
                      <a:pt x="484" y="690"/>
                    </a:lnTo>
                    <a:lnTo>
                      <a:pt x="493" y="698"/>
                    </a:lnTo>
                    <a:lnTo>
                      <a:pt x="493" y="707"/>
                    </a:lnTo>
                    <a:lnTo>
                      <a:pt x="493" y="707"/>
                    </a:lnTo>
                    <a:lnTo>
                      <a:pt x="501" y="716"/>
                    </a:lnTo>
                    <a:lnTo>
                      <a:pt x="493" y="725"/>
                    </a:lnTo>
                    <a:lnTo>
                      <a:pt x="510" y="734"/>
                    </a:lnTo>
                    <a:lnTo>
                      <a:pt x="510" y="734"/>
                    </a:lnTo>
                    <a:lnTo>
                      <a:pt x="501" y="743"/>
                    </a:lnTo>
                    <a:lnTo>
                      <a:pt x="493" y="751"/>
                    </a:lnTo>
                    <a:lnTo>
                      <a:pt x="484" y="760"/>
                    </a:lnTo>
                    <a:lnTo>
                      <a:pt x="484" y="760"/>
                    </a:lnTo>
                    <a:lnTo>
                      <a:pt x="475" y="769"/>
                    </a:lnTo>
                    <a:lnTo>
                      <a:pt x="475" y="778"/>
                    </a:lnTo>
                    <a:lnTo>
                      <a:pt x="475" y="787"/>
                    </a:lnTo>
                    <a:lnTo>
                      <a:pt x="475" y="787"/>
                    </a:lnTo>
                    <a:lnTo>
                      <a:pt x="466" y="805"/>
                    </a:lnTo>
                    <a:lnTo>
                      <a:pt x="457" y="805"/>
                    </a:lnTo>
                    <a:lnTo>
                      <a:pt x="457" y="813"/>
                    </a:lnTo>
                    <a:lnTo>
                      <a:pt x="457" y="813"/>
                    </a:lnTo>
                    <a:lnTo>
                      <a:pt x="457" y="822"/>
                    </a:lnTo>
                    <a:lnTo>
                      <a:pt x="457" y="822"/>
                    </a:lnTo>
                    <a:lnTo>
                      <a:pt x="457" y="831"/>
                    </a:lnTo>
                    <a:lnTo>
                      <a:pt x="466" y="831"/>
                    </a:lnTo>
                    <a:lnTo>
                      <a:pt x="466" y="831"/>
                    </a:lnTo>
                    <a:lnTo>
                      <a:pt x="466" y="840"/>
                    </a:lnTo>
                    <a:lnTo>
                      <a:pt x="466" y="849"/>
                    </a:lnTo>
                    <a:lnTo>
                      <a:pt x="466" y="849"/>
                    </a:lnTo>
                    <a:lnTo>
                      <a:pt x="457" y="858"/>
                    </a:lnTo>
                    <a:lnTo>
                      <a:pt x="457" y="858"/>
                    </a:lnTo>
                    <a:lnTo>
                      <a:pt x="457" y="858"/>
                    </a:lnTo>
                    <a:lnTo>
                      <a:pt x="449" y="858"/>
                    </a:lnTo>
                    <a:lnTo>
                      <a:pt x="449" y="858"/>
                    </a:lnTo>
                    <a:lnTo>
                      <a:pt x="290" y="840"/>
                    </a:lnTo>
                    <a:lnTo>
                      <a:pt x="290" y="840"/>
                    </a:lnTo>
                    <a:lnTo>
                      <a:pt x="290" y="831"/>
                    </a:lnTo>
                    <a:lnTo>
                      <a:pt x="290" y="822"/>
                    </a:lnTo>
                    <a:lnTo>
                      <a:pt x="290" y="831"/>
                    </a:lnTo>
                    <a:lnTo>
                      <a:pt x="290" y="822"/>
                    </a:lnTo>
                    <a:lnTo>
                      <a:pt x="290" y="822"/>
                    </a:lnTo>
                    <a:lnTo>
                      <a:pt x="281" y="831"/>
                    </a:lnTo>
                    <a:lnTo>
                      <a:pt x="281" y="822"/>
                    </a:lnTo>
                    <a:lnTo>
                      <a:pt x="290" y="813"/>
                    </a:lnTo>
                    <a:lnTo>
                      <a:pt x="290" y="805"/>
                    </a:lnTo>
                    <a:lnTo>
                      <a:pt x="290" y="787"/>
                    </a:lnTo>
                    <a:lnTo>
                      <a:pt x="281" y="778"/>
                    </a:lnTo>
                    <a:lnTo>
                      <a:pt x="281" y="769"/>
                    </a:lnTo>
                    <a:lnTo>
                      <a:pt x="264" y="751"/>
                    </a:lnTo>
                    <a:lnTo>
                      <a:pt x="255" y="743"/>
                    </a:lnTo>
                    <a:lnTo>
                      <a:pt x="255" y="743"/>
                    </a:lnTo>
                    <a:lnTo>
                      <a:pt x="246" y="734"/>
                    </a:lnTo>
                    <a:lnTo>
                      <a:pt x="246" y="725"/>
                    </a:lnTo>
                    <a:lnTo>
                      <a:pt x="237" y="725"/>
                    </a:lnTo>
                    <a:lnTo>
                      <a:pt x="237" y="734"/>
                    </a:lnTo>
                    <a:lnTo>
                      <a:pt x="229" y="725"/>
                    </a:lnTo>
                    <a:lnTo>
                      <a:pt x="229" y="725"/>
                    </a:lnTo>
                    <a:lnTo>
                      <a:pt x="229" y="716"/>
                    </a:lnTo>
                    <a:lnTo>
                      <a:pt x="229" y="716"/>
                    </a:lnTo>
                    <a:lnTo>
                      <a:pt x="229" y="698"/>
                    </a:lnTo>
                    <a:lnTo>
                      <a:pt x="229" y="698"/>
                    </a:lnTo>
                    <a:lnTo>
                      <a:pt x="202" y="698"/>
                    </a:lnTo>
                    <a:lnTo>
                      <a:pt x="193" y="690"/>
                    </a:lnTo>
                    <a:lnTo>
                      <a:pt x="185" y="681"/>
                    </a:lnTo>
                    <a:lnTo>
                      <a:pt x="185" y="672"/>
                    </a:lnTo>
                    <a:lnTo>
                      <a:pt x="176" y="663"/>
                    </a:lnTo>
                    <a:lnTo>
                      <a:pt x="176" y="663"/>
                    </a:lnTo>
                    <a:lnTo>
                      <a:pt x="167" y="654"/>
                    </a:lnTo>
                    <a:lnTo>
                      <a:pt x="158" y="654"/>
                    </a:lnTo>
                    <a:lnTo>
                      <a:pt x="149" y="654"/>
                    </a:lnTo>
                    <a:lnTo>
                      <a:pt x="141" y="645"/>
                    </a:lnTo>
                    <a:lnTo>
                      <a:pt x="141" y="645"/>
                    </a:lnTo>
                    <a:lnTo>
                      <a:pt x="132" y="645"/>
                    </a:lnTo>
                    <a:lnTo>
                      <a:pt x="114" y="645"/>
                    </a:lnTo>
                    <a:lnTo>
                      <a:pt x="114" y="637"/>
                    </a:lnTo>
                    <a:lnTo>
                      <a:pt x="105" y="628"/>
                    </a:lnTo>
                    <a:lnTo>
                      <a:pt x="105" y="628"/>
                    </a:lnTo>
                    <a:lnTo>
                      <a:pt x="105" y="628"/>
                    </a:lnTo>
                    <a:lnTo>
                      <a:pt x="105" y="619"/>
                    </a:lnTo>
                    <a:lnTo>
                      <a:pt x="105" y="610"/>
                    </a:lnTo>
                    <a:lnTo>
                      <a:pt x="114" y="610"/>
                    </a:lnTo>
                    <a:lnTo>
                      <a:pt x="114" y="601"/>
                    </a:lnTo>
                    <a:lnTo>
                      <a:pt x="114" y="592"/>
                    </a:lnTo>
                    <a:lnTo>
                      <a:pt x="114" y="583"/>
                    </a:lnTo>
                    <a:lnTo>
                      <a:pt x="114" y="583"/>
                    </a:lnTo>
                    <a:lnTo>
                      <a:pt x="105" y="583"/>
                    </a:lnTo>
                    <a:lnTo>
                      <a:pt x="105" y="575"/>
                    </a:lnTo>
                    <a:lnTo>
                      <a:pt x="105" y="566"/>
                    </a:lnTo>
                    <a:lnTo>
                      <a:pt x="105" y="566"/>
                    </a:lnTo>
                    <a:lnTo>
                      <a:pt x="105" y="557"/>
                    </a:lnTo>
                    <a:lnTo>
                      <a:pt x="97" y="548"/>
                    </a:lnTo>
                    <a:lnTo>
                      <a:pt x="97" y="539"/>
                    </a:lnTo>
                    <a:lnTo>
                      <a:pt x="88" y="530"/>
                    </a:lnTo>
                    <a:lnTo>
                      <a:pt x="88" y="530"/>
                    </a:lnTo>
                    <a:lnTo>
                      <a:pt x="88" y="522"/>
                    </a:lnTo>
                    <a:lnTo>
                      <a:pt x="79" y="513"/>
                    </a:lnTo>
                    <a:lnTo>
                      <a:pt x="79" y="504"/>
                    </a:lnTo>
                    <a:lnTo>
                      <a:pt x="79" y="504"/>
                    </a:lnTo>
                    <a:lnTo>
                      <a:pt x="70" y="486"/>
                    </a:lnTo>
                    <a:lnTo>
                      <a:pt x="61" y="477"/>
                    </a:lnTo>
                    <a:lnTo>
                      <a:pt x="61" y="477"/>
                    </a:lnTo>
                    <a:lnTo>
                      <a:pt x="61" y="460"/>
                    </a:lnTo>
                    <a:lnTo>
                      <a:pt x="61" y="451"/>
                    </a:lnTo>
                    <a:lnTo>
                      <a:pt x="70" y="451"/>
                    </a:lnTo>
                    <a:lnTo>
                      <a:pt x="79" y="442"/>
                    </a:lnTo>
                    <a:lnTo>
                      <a:pt x="79" y="442"/>
                    </a:lnTo>
                    <a:lnTo>
                      <a:pt x="79" y="433"/>
                    </a:lnTo>
                    <a:lnTo>
                      <a:pt x="79" y="424"/>
                    </a:lnTo>
                    <a:lnTo>
                      <a:pt x="61" y="424"/>
                    </a:lnTo>
                    <a:lnTo>
                      <a:pt x="61" y="415"/>
                    </a:lnTo>
                    <a:lnTo>
                      <a:pt x="53" y="407"/>
                    </a:lnTo>
                    <a:lnTo>
                      <a:pt x="53" y="398"/>
                    </a:lnTo>
                    <a:lnTo>
                      <a:pt x="53" y="389"/>
                    </a:lnTo>
                    <a:lnTo>
                      <a:pt x="53" y="389"/>
                    </a:lnTo>
                    <a:lnTo>
                      <a:pt x="53" y="389"/>
                    </a:lnTo>
                    <a:lnTo>
                      <a:pt x="53" y="371"/>
                    </a:lnTo>
                    <a:lnTo>
                      <a:pt x="53" y="371"/>
                    </a:lnTo>
                    <a:lnTo>
                      <a:pt x="53" y="362"/>
                    </a:lnTo>
                    <a:lnTo>
                      <a:pt x="53" y="354"/>
                    </a:lnTo>
                    <a:lnTo>
                      <a:pt x="53" y="354"/>
                    </a:lnTo>
                    <a:lnTo>
                      <a:pt x="61" y="354"/>
                    </a:lnTo>
                    <a:lnTo>
                      <a:pt x="61" y="354"/>
                    </a:lnTo>
                    <a:lnTo>
                      <a:pt x="61" y="354"/>
                    </a:lnTo>
                    <a:lnTo>
                      <a:pt x="61" y="362"/>
                    </a:lnTo>
                    <a:lnTo>
                      <a:pt x="61" y="371"/>
                    </a:lnTo>
                    <a:lnTo>
                      <a:pt x="61" y="371"/>
                    </a:lnTo>
                    <a:lnTo>
                      <a:pt x="70" y="380"/>
                    </a:lnTo>
                    <a:lnTo>
                      <a:pt x="70" y="380"/>
                    </a:lnTo>
                    <a:lnTo>
                      <a:pt x="79" y="380"/>
                    </a:lnTo>
                    <a:lnTo>
                      <a:pt x="70" y="380"/>
                    </a:lnTo>
                    <a:lnTo>
                      <a:pt x="70" y="371"/>
                    </a:lnTo>
                    <a:lnTo>
                      <a:pt x="70" y="362"/>
                    </a:lnTo>
                    <a:lnTo>
                      <a:pt x="70" y="354"/>
                    </a:lnTo>
                    <a:lnTo>
                      <a:pt x="70" y="354"/>
                    </a:lnTo>
                    <a:lnTo>
                      <a:pt x="70" y="345"/>
                    </a:lnTo>
                    <a:lnTo>
                      <a:pt x="61" y="345"/>
                    </a:lnTo>
                    <a:lnTo>
                      <a:pt x="70" y="336"/>
                    </a:lnTo>
                    <a:lnTo>
                      <a:pt x="70" y="336"/>
                    </a:lnTo>
                    <a:lnTo>
                      <a:pt x="79" y="336"/>
                    </a:lnTo>
                    <a:lnTo>
                      <a:pt x="79" y="336"/>
                    </a:lnTo>
                    <a:lnTo>
                      <a:pt x="88" y="336"/>
                    </a:lnTo>
                    <a:lnTo>
                      <a:pt x="105" y="345"/>
                    </a:lnTo>
                    <a:lnTo>
                      <a:pt x="114" y="345"/>
                    </a:lnTo>
                    <a:lnTo>
                      <a:pt x="123" y="354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14" y="345"/>
                    </a:lnTo>
                    <a:lnTo>
                      <a:pt x="114" y="336"/>
                    </a:lnTo>
                    <a:lnTo>
                      <a:pt x="114" y="345"/>
                    </a:lnTo>
                    <a:lnTo>
                      <a:pt x="105" y="345"/>
                    </a:lnTo>
                    <a:lnTo>
                      <a:pt x="114" y="336"/>
                    </a:lnTo>
                    <a:lnTo>
                      <a:pt x="114" y="336"/>
                    </a:lnTo>
                    <a:lnTo>
                      <a:pt x="105" y="336"/>
                    </a:lnTo>
                    <a:lnTo>
                      <a:pt x="97" y="336"/>
                    </a:lnTo>
                    <a:lnTo>
                      <a:pt x="97" y="336"/>
                    </a:lnTo>
                    <a:lnTo>
                      <a:pt x="88" y="336"/>
                    </a:lnTo>
                    <a:lnTo>
                      <a:pt x="79" y="336"/>
                    </a:lnTo>
                    <a:lnTo>
                      <a:pt x="79" y="336"/>
                    </a:lnTo>
                    <a:lnTo>
                      <a:pt x="70" y="327"/>
                    </a:lnTo>
                    <a:lnTo>
                      <a:pt x="70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36"/>
                    </a:lnTo>
                    <a:lnTo>
                      <a:pt x="61" y="336"/>
                    </a:lnTo>
                    <a:lnTo>
                      <a:pt x="61" y="345"/>
                    </a:lnTo>
                    <a:lnTo>
                      <a:pt x="53" y="345"/>
                    </a:lnTo>
                    <a:lnTo>
                      <a:pt x="53" y="345"/>
                    </a:lnTo>
                    <a:lnTo>
                      <a:pt x="53" y="336"/>
                    </a:lnTo>
                    <a:lnTo>
                      <a:pt x="44" y="336"/>
                    </a:lnTo>
                    <a:lnTo>
                      <a:pt x="44" y="327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18"/>
                    </a:lnTo>
                    <a:lnTo>
                      <a:pt x="35" y="318"/>
                    </a:lnTo>
                    <a:lnTo>
                      <a:pt x="35" y="309"/>
                    </a:lnTo>
                    <a:lnTo>
                      <a:pt x="44" y="318"/>
                    </a:lnTo>
                    <a:lnTo>
                      <a:pt x="44" y="309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26" y="283"/>
                    </a:lnTo>
                    <a:lnTo>
                      <a:pt x="26" y="274"/>
                    </a:lnTo>
                    <a:lnTo>
                      <a:pt x="17" y="265"/>
                    </a:lnTo>
                    <a:lnTo>
                      <a:pt x="9" y="247"/>
                    </a:lnTo>
                    <a:lnTo>
                      <a:pt x="9" y="239"/>
                    </a:lnTo>
                    <a:lnTo>
                      <a:pt x="9" y="239"/>
                    </a:lnTo>
                    <a:lnTo>
                      <a:pt x="17" y="230"/>
                    </a:lnTo>
                    <a:lnTo>
                      <a:pt x="9" y="212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7" y="186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59"/>
                    </a:lnTo>
                    <a:lnTo>
                      <a:pt x="9" y="150"/>
                    </a:lnTo>
                    <a:lnTo>
                      <a:pt x="9" y="150"/>
                    </a:lnTo>
                    <a:lnTo>
                      <a:pt x="0" y="133"/>
                    </a:lnTo>
                    <a:lnTo>
                      <a:pt x="0" y="124"/>
                    </a:lnTo>
                    <a:lnTo>
                      <a:pt x="0" y="115"/>
                    </a:lnTo>
                    <a:lnTo>
                      <a:pt x="9" y="106"/>
                    </a:lnTo>
                    <a:lnTo>
                      <a:pt x="9" y="106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79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44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4" name="Freeform 27"/>
              <p:cNvSpPr/>
              <p:nvPr/>
            </p:nvSpPr>
            <p:spPr bwMode="auto">
              <a:xfrm>
                <a:off x="2111073" y="3109103"/>
                <a:ext cx="1168562" cy="1139046"/>
              </a:xfrm>
              <a:custGeom>
                <a:avLst/>
                <a:gdLst/>
                <a:ahLst/>
                <a:cxnLst>
                  <a:cxn ang="0">
                    <a:pos x="114" y="345"/>
                  </a:cxn>
                  <a:cxn ang="0">
                    <a:pos x="264" y="0"/>
                  </a:cxn>
                  <a:cxn ang="0">
                    <a:pos x="448" y="9"/>
                  </a:cxn>
                  <a:cxn ang="0">
                    <a:pos x="475" y="168"/>
                  </a:cxn>
                  <a:cxn ang="0">
                    <a:pos x="501" y="186"/>
                  </a:cxn>
                  <a:cxn ang="0">
                    <a:pos x="536" y="195"/>
                  </a:cxn>
                  <a:cxn ang="0">
                    <a:pos x="572" y="195"/>
                  </a:cxn>
                  <a:cxn ang="0">
                    <a:pos x="589" y="212"/>
                  </a:cxn>
                  <a:cxn ang="0">
                    <a:pos x="624" y="212"/>
                  </a:cxn>
                  <a:cxn ang="0">
                    <a:pos x="642" y="212"/>
                  </a:cxn>
                  <a:cxn ang="0">
                    <a:pos x="668" y="212"/>
                  </a:cxn>
                  <a:cxn ang="0">
                    <a:pos x="703" y="221"/>
                  </a:cxn>
                  <a:cxn ang="0">
                    <a:pos x="739" y="212"/>
                  </a:cxn>
                  <a:cxn ang="0">
                    <a:pos x="783" y="221"/>
                  </a:cxn>
                  <a:cxn ang="0">
                    <a:pos x="818" y="239"/>
                  </a:cxn>
                  <a:cxn ang="0">
                    <a:pos x="853" y="398"/>
                  </a:cxn>
                  <a:cxn ang="0">
                    <a:pos x="871" y="425"/>
                  </a:cxn>
                  <a:cxn ang="0">
                    <a:pos x="871" y="460"/>
                  </a:cxn>
                  <a:cxn ang="0">
                    <a:pos x="862" y="513"/>
                  </a:cxn>
                  <a:cxn ang="0">
                    <a:pos x="844" y="548"/>
                  </a:cxn>
                  <a:cxn ang="0">
                    <a:pos x="791" y="566"/>
                  </a:cxn>
                  <a:cxn ang="0">
                    <a:pos x="800" y="540"/>
                  </a:cxn>
                  <a:cxn ang="0">
                    <a:pos x="774" y="557"/>
                  </a:cxn>
                  <a:cxn ang="0">
                    <a:pos x="765" y="593"/>
                  </a:cxn>
                  <a:cxn ang="0">
                    <a:pos x="712" y="628"/>
                  </a:cxn>
                  <a:cxn ang="0">
                    <a:pos x="695" y="646"/>
                  </a:cxn>
                  <a:cxn ang="0">
                    <a:pos x="686" y="628"/>
                  </a:cxn>
                  <a:cxn ang="0">
                    <a:pos x="668" y="628"/>
                  </a:cxn>
                  <a:cxn ang="0">
                    <a:pos x="677" y="646"/>
                  </a:cxn>
                  <a:cxn ang="0">
                    <a:pos x="659" y="663"/>
                  </a:cxn>
                  <a:cxn ang="0">
                    <a:pos x="642" y="672"/>
                  </a:cxn>
                  <a:cxn ang="0">
                    <a:pos x="642" y="672"/>
                  </a:cxn>
                  <a:cxn ang="0">
                    <a:pos x="607" y="699"/>
                  </a:cxn>
                  <a:cxn ang="0">
                    <a:pos x="607" y="734"/>
                  </a:cxn>
                  <a:cxn ang="0">
                    <a:pos x="589" y="734"/>
                  </a:cxn>
                  <a:cxn ang="0">
                    <a:pos x="607" y="752"/>
                  </a:cxn>
                  <a:cxn ang="0">
                    <a:pos x="607" y="778"/>
                  </a:cxn>
                  <a:cxn ang="0">
                    <a:pos x="624" y="840"/>
                  </a:cxn>
                  <a:cxn ang="0">
                    <a:pos x="616" y="849"/>
                  </a:cxn>
                  <a:cxn ang="0">
                    <a:pos x="572" y="831"/>
                  </a:cxn>
                  <a:cxn ang="0">
                    <a:pos x="519" y="814"/>
                  </a:cxn>
                  <a:cxn ang="0">
                    <a:pos x="492" y="796"/>
                  </a:cxn>
                  <a:cxn ang="0">
                    <a:pos x="466" y="752"/>
                  </a:cxn>
                  <a:cxn ang="0">
                    <a:pos x="466" y="716"/>
                  </a:cxn>
                  <a:cxn ang="0">
                    <a:pos x="431" y="681"/>
                  </a:cxn>
                  <a:cxn ang="0">
                    <a:pos x="413" y="637"/>
                  </a:cxn>
                  <a:cxn ang="0">
                    <a:pos x="387" y="593"/>
                  </a:cxn>
                  <a:cxn ang="0">
                    <a:pos x="352" y="548"/>
                  </a:cxn>
                  <a:cxn ang="0">
                    <a:pos x="325" y="540"/>
                  </a:cxn>
                  <a:cxn ang="0">
                    <a:pos x="281" y="522"/>
                  </a:cxn>
                  <a:cxn ang="0">
                    <a:pos x="246" y="540"/>
                  </a:cxn>
                  <a:cxn ang="0">
                    <a:pos x="220" y="584"/>
                  </a:cxn>
                  <a:cxn ang="0">
                    <a:pos x="193" y="575"/>
                  </a:cxn>
                  <a:cxn ang="0">
                    <a:pos x="140" y="540"/>
                  </a:cxn>
                  <a:cxn ang="0">
                    <a:pos x="114" y="487"/>
                  </a:cxn>
                  <a:cxn ang="0">
                    <a:pos x="96" y="442"/>
                  </a:cxn>
                  <a:cxn ang="0">
                    <a:pos x="44" y="389"/>
                  </a:cxn>
                  <a:cxn ang="0">
                    <a:pos x="17" y="354"/>
                  </a:cxn>
                </a:cxnLst>
                <a:rect l="0" t="0" r="r" b="b"/>
                <a:pathLst>
                  <a:path w="871" h="849">
                    <a:moveTo>
                      <a:pt x="8" y="354"/>
                    </a:moveTo>
                    <a:lnTo>
                      <a:pt x="8" y="345"/>
                    </a:lnTo>
                    <a:lnTo>
                      <a:pt x="0" y="345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52" y="336"/>
                    </a:lnTo>
                    <a:lnTo>
                      <a:pt x="114" y="345"/>
                    </a:lnTo>
                    <a:lnTo>
                      <a:pt x="176" y="345"/>
                    </a:lnTo>
                    <a:lnTo>
                      <a:pt x="228" y="354"/>
                    </a:lnTo>
                    <a:lnTo>
                      <a:pt x="237" y="354"/>
                    </a:lnTo>
                    <a:lnTo>
                      <a:pt x="237" y="345"/>
                    </a:lnTo>
                    <a:lnTo>
                      <a:pt x="246" y="265"/>
                    </a:lnTo>
                    <a:lnTo>
                      <a:pt x="246" y="195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352" y="0"/>
                    </a:lnTo>
                    <a:lnTo>
                      <a:pt x="413" y="0"/>
                    </a:lnTo>
                    <a:lnTo>
                      <a:pt x="440" y="0"/>
                    </a:lnTo>
                    <a:lnTo>
                      <a:pt x="448" y="0"/>
                    </a:lnTo>
                    <a:lnTo>
                      <a:pt x="448" y="9"/>
                    </a:lnTo>
                    <a:lnTo>
                      <a:pt x="448" y="151"/>
                    </a:lnTo>
                    <a:lnTo>
                      <a:pt x="448" y="159"/>
                    </a:lnTo>
                    <a:lnTo>
                      <a:pt x="448" y="159"/>
                    </a:lnTo>
                    <a:lnTo>
                      <a:pt x="457" y="159"/>
                    </a:lnTo>
                    <a:lnTo>
                      <a:pt x="466" y="168"/>
                    </a:lnTo>
                    <a:lnTo>
                      <a:pt x="475" y="177"/>
                    </a:lnTo>
                    <a:lnTo>
                      <a:pt x="475" y="168"/>
                    </a:lnTo>
                    <a:lnTo>
                      <a:pt x="484" y="177"/>
                    </a:lnTo>
                    <a:lnTo>
                      <a:pt x="484" y="177"/>
                    </a:lnTo>
                    <a:lnTo>
                      <a:pt x="492" y="168"/>
                    </a:lnTo>
                    <a:lnTo>
                      <a:pt x="492" y="168"/>
                    </a:lnTo>
                    <a:lnTo>
                      <a:pt x="492" y="177"/>
                    </a:lnTo>
                    <a:lnTo>
                      <a:pt x="501" y="177"/>
                    </a:lnTo>
                    <a:lnTo>
                      <a:pt x="501" y="186"/>
                    </a:lnTo>
                    <a:lnTo>
                      <a:pt x="501" y="186"/>
                    </a:lnTo>
                    <a:lnTo>
                      <a:pt x="510" y="186"/>
                    </a:lnTo>
                    <a:lnTo>
                      <a:pt x="510" y="186"/>
                    </a:lnTo>
                    <a:lnTo>
                      <a:pt x="510" y="186"/>
                    </a:lnTo>
                    <a:lnTo>
                      <a:pt x="519" y="195"/>
                    </a:lnTo>
                    <a:lnTo>
                      <a:pt x="528" y="195"/>
                    </a:lnTo>
                    <a:lnTo>
                      <a:pt x="536" y="195"/>
                    </a:lnTo>
                    <a:lnTo>
                      <a:pt x="536" y="195"/>
                    </a:lnTo>
                    <a:lnTo>
                      <a:pt x="545" y="195"/>
                    </a:lnTo>
                    <a:lnTo>
                      <a:pt x="545" y="204"/>
                    </a:lnTo>
                    <a:lnTo>
                      <a:pt x="554" y="204"/>
                    </a:lnTo>
                    <a:lnTo>
                      <a:pt x="554" y="195"/>
                    </a:lnTo>
                    <a:lnTo>
                      <a:pt x="563" y="195"/>
                    </a:lnTo>
                    <a:lnTo>
                      <a:pt x="572" y="195"/>
                    </a:lnTo>
                    <a:lnTo>
                      <a:pt x="572" y="204"/>
                    </a:lnTo>
                    <a:lnTo>
                      <a:pt x="572" y="204"/>
                    </a:lnTo>
                    <a:lnTo>
                      <a:pt x="580" y="204"/>
                    </a:lnTo>
                    <a:lnTo>
                      <a:pt x="580" y="212"/>
                    </a:lnTo>
                    <a:lnTo>
                      <a:pt x="580" y="212"/>
                    </a:lnTo>
                    <a:lnTo>
                      <a:pt x="580" y="221"/>
                    </a:lnTo>
                    <a:lnTo>
                      <a:pt x="589" y="212"/>
                    </a:lnTo>
                    <a:lnTo>
                      <a:pt x="598" y="204"/>
                    </a:lnTo>
                    <a:lnTo>
                      <a:pt x="607" y="212"/>
                    </a:lnTo>
                    <a:lnTo>
                      <a:pt x="607" y="212"/>
                    </a:lnTo>
                    <a:lnTo>
                      <a:pt x="607" y="212"/>
                    </a:lnTo>
                    <a:lnTo>
                      <a:pt x="616" y="221"/>
                    </a:lnTo>
                    <a:lnTo>
                      <a:pt x="616" y="221"/>
                    </a:lnTo>
                    <a:lnTo>
                      <a:pt x="624" y="212"/>
                    </a:lnTo>
                    <a:lnTo>
                      <a:pt x="633" y="221"/>
                    </a:lnTo>
                    <a:lnTo>
                      <a:pt x="624" y="221"/>
                    </a:lnTo>
                    <a:lnTo>
                      <a:pt x="633" y="230"/>
                    </a:lnTo>
                    <a:lnTo>
                      <a:pt x="633" y="230"/>
                    </a:lnTo>
                    <a:lnTo>
                      <a:pt x="633" y="230"/>
                    </a:lnTo>
                    <a:lnTo>
                      <a:pt x="633" y="221"/>
                    </a:lnTo>
                    <a:lnTo>
                      <a:pt x="642" y="212"/>
                    </a:lnTo>
                    <a:lnTo>
                      <a:pt x="642" y="212"/>
                    </a:lnTo>
                    <a:lnTo>
                      <a:pt x="642" y="212"/>
                    </a:lnTo>
                    <a:lnTo>
                      <a:pt x="651" y="212"/>
                    </a:lnTo>
                    <a:lnTo>
                      <a:pt x="651" y="221"/>
                    </a:lnTo>
                    <a:lnTo>
                      <a:pt x="659" y="221"/>
                    </a:lnTo>
                    <a:lnTo>
                      <a:pt x="659" y="212"/>
                    </a:lnTo>
                    <a:lnTo>
                      <a:pt x="668" y="212"/>
                    </a:lnTo>
                    <a:lnTo>
                      <a:pt x="668" y="221"/>
                    </a:lnTo>
                    <a:lnTo>
                      <a:pt x="677" y="221"/>
                    </a:lnTo>
                    <a:lnTo>
                      <a:pt x="677" y="230"/>
                    </a:lnTo>
                    <a:lnTo>
                      <a:pt x="686" y="230"/>
                    </a:lnTo>
                    <a:lnTo>
                      <a:pt x="686" y="221"/>
                    </a:lnTo>
                    <a:lnTo>
                      <a:pt x="695" y="221"/>
                    </a:lnTo>
                    <a:lnTo>
                      <a:pt x="703" y="221"/>
                    </a:lnTo>
                    <a:lnTo>
                      <a:pt x="703" y="221"/>
                    </a:lnTo>
                    <a:lnTo>
                      <a:pt x="712" y="212"/>
                    </a:lnTo>
                    <a:lnTo>
                      <a:pt x="712" y="221"/>
                    </a:lnTo>
                    <a:lnTo>
                      <a:pt x="721" y="221"/>
                    </a:lnTo>
                    <a:lnTo>
                      <a:pt x="721" y="212"/>
                    </a:lnTo>
                    <a:lnTo>
                      <a:pt x="730" y="212"/>
                    </a:lnTo>
                    <a:lnTo>
                      <a:pt x="739" y="212"/>
                    </a:lnTo>
                    <a:lnTo>
                      <a:pt x="739" y="212"/>
                    </a:lnTo>
                    <a:lnTo>
                      <a:pt x="747" y="212"/>
                    </a:lnTo>
                    <a:lnTo>
                      <a:pt x="747" y="212"/>
                    </a:lnTo>
                    <a:lnTo>
                      <a:pt x="756" y="212"/>
                    </a:lnTo>
                    <a:lnTo>
                      <a:pt x="756" y="212"/>
                    </a:lnTo>
                    <a:lnTo>
                      <a:pt x="774" y="221"/>
                    </a:lnTo>
                    <a:lnTo>
                      <a:pt x="783" y="221"/>
                    </a:lnTo>
                    <a:lnTo>
                      <a:pt x="783" y="230"/>
                    </a:lnTo>
                    <a:lnTo>
                      <a:pt x="791" y="230"/>
                    </a:lnTo>
                    <a:lnTo>
                      <a:pt x="800" y="230"/>
                    </a:lnTo>
                    <a:lnTo>
                      <a:pt x="809" y="230"/>
                    </a:lnTo>
                    <a:lnTo>
                      <a:pt x="809" y="239"/>
                    </a:lnTo>
                    <a:lnTo>
                      <a:pt x="809" y="239"/>
                    </a:lnTo>
                    <a:lnTo>
                      <a:pt x="818" y="239"/>
                    </a:lnTo>
                    <a:lnTo>
                      <a:pt x="835" y="239"/>
                    </a:lnTo>
                    <a:lnTo>
                      <a:pt x="835" y="283"/>
                    </a:lnTo>
                    <a:lnTo>
                      <a:pt x="835" y="363"/>
                    </a:lnTo>
                    <a:lnTo>
                      <a:pt x="844" y="372"/>
                    </a:lnTo>
                    <a:lnTo>
                      <a:pt x="853" y="372"/>
                    </a:lnTo>
                    <a:lnTo>
                      <a:pt x="853" y="389"/>
                    </a:lnTo>
                    <a:lnTo>
                      <a:pt x="853" y="398"/>
                    </a:lnTo>
                    <a:lnTo>
                      <a:pt x="853" y="398"/>
                    </a:lnTo>
                    <a:lnTo>
                      <a:pt x="862" y="407"/>
                    </a:lnTo>
                    <a:lnTo>
                      <a:pt x="862" y="407"/>
                    </a:lnTo>
                    <a:lnTo>
                      <a:pt x="862" y="407"/>
                    </a:lnTo>
                    <a:lnTo>
                      <a:pt x="862" y="416"/>
                    </a:lnTo>
                    <a:lnTo>
                      <a:pt x="871" y="425"/>
                    </a:lnTo>
                    <a:lnTo>
                      <a:pt x="871" y="425"/>
                    </a:lnTo>
                    <a:lnTo>
                      <a:pt x="871" y="433"/>
                    </a:lnTo>
                    <a:lnTo>
                      <a:pt x="871" y="433"/>
                    </a:lnTo>
                    <a:lnTo>
                      <a:pt x="871" y="442"/>
                    </a:lnTo>
                    <a:lnTo>
                      <a:pt x="871" y="442"/>
                    </a:lnTo>
                    <a:lnTo>
                      <a:pt x="871" y="451"/>
                    </a:lnTo>
                    <a:lnTo>
                      <a:pt x="871" y="451"/>
                    </a:lnTo>
                    <a:lnTo>
                      <a:pt x="871" y="460"/>
                    </a:lnTo>
                    <a:lnTo>
                      <a:pt x="871" y="469"/>
                    </a:lnTo>
                    <a:lnTo>
                      <a:pt x="862" y="469"/>
                    </a:lnTo>
                    <a:lnTo>
                      <a:pt x="862" y="478"/>
                    </a:lnTo>
                    <a:lnTo>
                      <a:pt x="862" y="487"/>
                    </a:lnTo>
                    <a:lnTo>
                      <a:pt x="862" y="487"/>
                    </a:lnTo>
                    <a:lnTo>
                      <a:pt x="862" y="495"/>
                    </a:lnTo>
                    <a:lnTo>
                      <a:pt x="862" y="513"/>
                    </a:lnTo>
                    <a:lnTo>
                      <a:pt x="862" y="513"/>
                    </a:lnTo>
                    <a:lnTo>
                      <a:pt x="862" y="522"/>
                    </a:lnTo>
                    <a:lnTo>
                      <a:pt x="862" y="522"/>
                    </a:lnTo>
                    <a:lnTo>
                      <a:pt x="853" y="522"/>
                    </a:lnTo>
                    <a:lnTo>
                      <a:pt x="844" y="540"/>
                    </a:lnTo>
                    <a:lnTo>
                      <a:pt x="853" y="548"/>
                    </a:lnTo>
                    <a:lnTo>
                      <a:pt x="844" y="548"/>
                    </a:lnTo>
                    <a:lnTo>
                      <a:pt x="827" y="557"/>
                    </a:lnTo>
                    <a:lnTo>
                      <a:pt x="809" y="566"/>
                    </a:lnTo>
                    <a:lnTo>
                      <a:pt x="800" y="566"/>
                    </a:lnTo>
                    <a:lnTo>
                      <a:pt x="800" y="566"/>
                    </a:lnTo>
                    <a:lnTo>
                      <a:pt x="791" y="575"/>
                    </a:lnTo>
                    <a:lnTo>
                      <a:pt x="791" y="575"/>
                    </a:lnTo>
                    <a:lnTo>
                      <a:pt x="791" y="566"/>
                    </a:lnTo>
                    <a:lnTo>
                      <a:pt x="809" y="557"/>
                    </a:lnTo>
                    <a:lnTo>
                      <a:pt x="809" y="557"/>
                    </a:lnTo>
                    <a:lnTo>
                      <a:pt x="809" y="557"/>
                    </a:lnTo>
                    <a:lnTo>
                      <a:pt x="800" y="557"/>
                    </a:lnTo>
                    <a:lnTo>
                      <a:pt x="791" y="557"/>
                    </a:lnTo>
                    <a:lnTo>
                      <a:pt x="800" y="548"/>
                    </a:lnTo>
                    <a:lnTo>
                      <a:pt x="800" y="540"/>
                    </a:lnTo>
                    <a:lnTo>
                      <a:pt x="791" y="540"/>
                    </a:lnTo>
                    <a:lnTo>
                      <a:pt x="783" y="548"/>
                    </a:lnTo>
                    <a:lnTo>
                      <a:pt x="783" y="548"/>
                    </a:lnTo>
                    <a:lnTo>
                      <a:pt x="774" y="548"/>
                    </a:lnTo>
                    <a:lnTo>
                      <a:pt x="774" y="548"/>
                    </a:lnTo>
                    <a:lnTo>
                      <a:pt x="774" y="548"/>
                    </a:lnTo>
                    <a:lnTo>
                      <a:pt x="774" y="557"/>
                    </a:lnTo>
                    <a:lnTo>
                      <a:pt x="783" y="557"/>
                    </a:lnTo>
                    <a:lnTo>
                      <a:pt x="783" y="566"/>
                    </a:lnTo>
                    <a:lnTo>
                      <a:pt x="783" y="575"/>
                    </a:lnTo>
                    <a:lnTo>
                      <a:pt x="783" y="575"/>
                    </a:lnTo>
                    <a:lnTo>
                      <a:pt x="783" y="584"/>
                    </a:lnTo>
                    <a:lnTo>
                      <a:pt x="774" y="584"/>
                    </a:lnTo>
                    <a:lnTo>
                      <a:pt x="765" y="593"/>
                    </a:lnTo>
                    <a:lnTo>
                      <a:pt x="765" y="601"/>
                    </a:lnTo>
                    <a:lnTo>
                      <a:pt x="756" y="610"/>
                    </a:lnTo>
                    <a:lnTo>
                      <a:pt x="756" y="610"/>
                    </a:lnTo>
                    <a:lnTo>
                      <a:pt x="747" y="619"/>
                    </a:lnTo>
                    <a:lnTo>
                      <a:pt x="739" y="619"/>
                    </a:lnTo>
                    <a:lnTo>
                      <a:pt x="721" y="619"/>
                    </a:lnTo>
                    <a:lnTo>
                      <a:pt x="712" y="628"/>
                    </a:lnTo>
                    <a:lnTo>
                      <a:pt x="712" y="628"/>
                    </a:lnTo>
                    <a:lnTo>
                      <a:pt x="721" y="628"/>
                    </a:lnTo>
                    <a:lnTo>
                      <a:pt x="730" y="628"/>
                    </a:lnTo>
                    <a:lnTo>
                      <a:pt x="721" y="628"/>
                    </a:lnTo>
                    <a:lnTo>
                      <a:pt x="712" y="637"/>
                    </a:lnTo>
                    <a:lnTo>
                      <a:pt x="695" y="646"/>
                    </a:lnTo>
                    <a:lnTo>
                      <a:pt x="695" y="646"/>
                    </a:lnTo>
                    <a:lnTo>
                      <a:pt x="703" y="637"/>
                    </a:lnTo>
                    <a:lnTo>
                      <a:pt x="703" y="628"/>
                    </a:lnTo>
                    <a:lnTo>
                      <a:pt x="695" y="637"/>
                    </a:lnTo>
                    <a:lnTo>
                      <a:pt x="703" y="628"/>
                    </a:lnTo>
                    <a:lnTo>
                      <a:pt x="695" y="637"/>
                    </a:lnTo>
                    <a:lnTo>
                      <a:pt x="695" y="628"/>
                    </a:lnTo>
                    <a:lnTo>
                      <a:pt x="686" y="628"/>
                    </a:lnTo>
                    <a:lnTo>
                      <a:pt x="686" y="628"/>
                    </a:lnTo>
                    <a:lnTo>
                      <a:pt x="677" y="619"/>
                    </a:lnTo>
                    <a:lnTo>
                      <a:pt x="677" y="628"/>
                    </a:lnTo>
                    <a:lnTo>
                      <a:pt x="686" y="637"/>
                    </a:lnTo>
                    <a:lnTo>
                      <a:pt x="677" y="637"/>
                    </a:lnTo>
                    <a:lnTo>
                      <a:pt x="668" y="628"/>
                    </a:lnTo>
                    <a:lnTo>
                      <a:pt x="668" y="628"/>
                    </a:lnTo>
                    <a:lnTo>
                      <a:pt x="668" y="628"/>
                    </a:lnTo>
                    <a:lnTo>
                      <a:pt x="668" y="637"/>
                    </a:lnTo>
                    <a:lnTo>
                      <a:pt x="677" y="637"/>
                    </a:lnTo>
                    <a:lnTo>
                      <a:pt x="668" y="646"/>
                    </a:lnTo>
                    <a:lnTo>
                      <a:pt x="677" y="646"/>
                    </a:lnTo>
                    <a:lnTo>
                      <a:pt x="686" y="646"/>
                    </a:lnTo>
                    <a:lnTo>
                      <a:pt x="677" y="646"/>
                    </a:lnTo>
                    <a:lnTo>
                      <a:pt x="668" y="655"/>
                    </a:lnTo>
                    <a:lnTo>
                      <a:pt x="659" y="655"/>
                    </a:lnTo>
                    <a:lnTo>
                      <a:pt x="651" y="646"/>
                    </a:lnTo>
                    <a:lnTo>
                      <a:pt x="659" y="646"/>
                    </a:lnTo>
                    <a:lnTo>
                      <a:pt x="651" y="655"/>
                    </a:lnTo>
                    <a:lnTo>
                      <a:pt x="659" y="655"/>
                    </a:lnTo>
                    <a:lnTo>
                      <a:pt x="659" y="663"/>
                    </a:lnTo>
                    <a:lnTo>
                      <a:pt x="651" y="672"/>
                    </a:lnTo>
                    <a:lnTo>
                      <a:pt x="642" y="672"/>
                    </a:lnTo>
                    <a:lnTo>
                      <a:pt x="651" y="663"/>
                    </a:lnTo>
                    <a:lnTo>
                      <a:pt x="651" y="663"/>
                    </a:lnTo>
                    <a:lnTo>
                      <a:pt x="642" y="663"/>
                    </a:lnTo>
                    <a:lnTo>
                      <a:pt x="642" y="672"/>
                    </a:lnTo>
                    <a:lnTo>
                      <a:pt x="642" y="672"/>
                    </a:lnTo>
                    <a:lnTo>
                      <a:pt x="633" y="672"/>
                    </a:lnTo>
                    <a:lnTo>
                      <a:pt x="624" y="672"/>
                    </a:lnTo>
                    <a:lnTo>
                      <a:pt x="633" y="672"/>
                    </a:lnTo>
                    <a:lnTo>
                      <a:pt x="624" y="681"/>
                    </a:lnTo>
                    <a:lnTo>
                      <a:pt x="633" y="681"/>
                    </a:lnTo>
                    <a:lnTo>
                      <a:pt x="633" y="681"/>
                    </a:lnTo>
                    <a:lnTo>
                      <a:pt x="642" y="672"/>
                    </a:lnTo>
                    <a:lnTo>
                      <a:pt x="642" y="681"/>
                    </a:lnTo>
                    <a:lnTo>
                      <a:pt x="633" y="681"/>
                    </a:lnTo>
                    <a:lnTo>
                      <a:pt x="624" y="699"/>
                    </a:lnTo>
                    <a:lnTo>
                      <a:pt x="624" y="690"/>
                    </a:lnTo>
                    <a:lnTo>
                      <a:pt x="607" y="690"/>
                    </a:lnTo>
                    <a:lnTo>
                      <a:pt x="607" y="690"/>
                    </a:lnTo>
                    <a:lnTo>
                      <a:pt x="607" y="699"/>
                    </a:lnTo>
                    <a:lnTo>
                      <a:pt x="616" y="699"/>
                    </a:lnTo>
                    <a:lnTo>
                      <a:pt x="616" y="699"/>
                    </a:lnTo>
                    <a:lnTo>
                      <a:pt x="616" y="708"/>
                    </a:lnTo>
                    <a:lnTo>
                      <a:pt x="616" y="708"/>
                    </a:lnTo>
                    <a:lnTo>
                      <a:pt x="624" y="708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598" y="734"/>
                    </a:lnTo>
                    <a:lnTo>
                      <a:pt x="598" y="734"/>
                    </a:lnTo>
                    <a:lnTo>
                      <a:pt x="589" y="725"/>
                    </a:lnTo>
                    <a:lnTo>
                      <a:pt x="589" y="725"/>
                    </a:lnTo>
                    <a:lnTo>
                      <a:pt x="589" y="734"/>
                    </a:lnTo>
                    <a:lnTo>
                      <a:pt x="589" y="734"/>
                    </a:lnTo>
                    <a:lnTo>
                      <a:pt x="589" y="743"/>
                    </a:lnTo>
                    <a:lnTo>
                      <a:pt x="598" y="743"/>
                    </a:lnTo>
                    <a:lnTo>
                      <a:pt x="607" y="743"/>
                    </a:lnTo>
                    <a:lnTo>
                      <a:pt x="607" y="743"/>
                    </a:lnTo>
                    <a:lnTo>
                      <a:pt x="607" y="752"/>
                    </a:lnTo>
                    <a:lnTo>
                      <a:pt x="607" y="752"/>
                    </a:lnTo>
                    <a:lnTo>
                      <a:pt x="607" y="761"/>
                    </a:lnTo>
                    <a:lnTo>
                      <a:pt x="598" y="761"/>
                    </a:lnTo>
                    <a:lnTo>
                      <a:pt x="598" y="761"/>
                    </a:lnTo>
                    <a:lnTo>
                      <a:pt x="607" y="769"/>
                    </a:lnTo>
                    <a:lnTo>
                      <a:pt x="598" y="769"/>
                    </a:lnTo>
                    <a:lnTo>
                      <a:pt x="598" y="778"/>
                    </a:lnTo>
                    <a:lnTo>
                      <a:pt x="607" y="778"/>
                    </a:lnTo>
                    <a:lnTo>
                      <a:pt x="607" y="796"/>
                    </a:lnTo>
                    <a:lnTo>
                      <a:pt x="607" y="805"/>
                    </a:lnTo>
                    <a:lnTo>
                      <a:pt x="616" y="823"/>
                    </a:lnTo>
                    <a:lnTo>
                      <a:pt x="616" y="831"/>
                    </a:lnTo>
                    <a:lnTo>
                      <a:pt x="624" y="831"/>
                    </a:lnTo>
                    <a:lnTo>
                      <a:pt x="616" y="831"/>
                    </a:lnTo>
                    <a:lnTo>
                      <a:pt x="624" y="840"/>
                    </a:lnTo>
                    <a:lnTo>
                      <a:pt x="624" y="831"/>
                    </a:lnTo>
                    <a:lnTo>
                      <a:pt x="624" y="840"/>
                    </a:lnTo>
                    <a:lnTo>
                      <a:pt x="633" y="840"/>
                    </a:lnTo>
                    <a:lnTo>
                      <a:pt x="633" y="840"/>
                    </a:lnTo>
                    <a:lnTo>
                      <a:pt x="624" y="840"/>
                    </a:lnTo>
                    <a:lnTo>
                      <a:pt x="616" y="849"/>
                    </a:lnTo>
                    <a:lnTo>
                      <a:pt x="616" y="849"/>
                    </a:lnTo>
                    <a:lnTo>
                      <a:pt x="607" y="849"/>
                    </a:lnTo>
                    <a:lnTo>
                      <a:pt x="607" y="849"/>
                    </a:lnTo>
                    <a:lnTo>
                      <a:pt x="607" y="849"/>
                    </a:lnTo>
                    <a:lnTo>
                      <a:pt x="598" y="840"/>
                    </a:lnTo>
                    <a:lnTo>
                      <a:pt x="589" y="840"/>
                    </a:lnTo>
                    <a:lnTo>
                      <a:pt x="589" y="831"/>
                    </a:lnTo>
                    <a:lnTo>
                      <a:pt x="572" y="831"/>
                    </a:lnTo>
                    <a:lnTo>
                      <a:pt x="554" y="831"/>
                    </a:lnTo>
                    <a:lnTo>
                      <a:pt x="545" y="831"/>
                    </a:lnTo>
                    <a:lnTo>
                      <a:pt x="536" y="823"/>
                    </a:lnTo>
                    <a:lnTo>
                      <a:pt x="536" y="823"/>
                    </a:lnTo>
                    <a:lnTo>
                      <a:pt x="528" y="823"/>
                    </a:lnTo>
                    <a:lnTo>
                      <a:pt x="528" y="823"/>
                    </a:lnTo>
                    <a:lnTo>
                      <a:pt x="519" y="814"/>
                    </a:lnTo>
                    <a:lnTo>
                      <a:pt x="519" y="814"/>
                    </a:lnTo>
                    <a:lnTo>
                      <a:pt x="510" y="814"/>
                    </a:lnTo>
                    <a:lnTo>
                      <a:pt x="510" y="814"/>
                    </a:lnTo>
                    <a:lnTo>
                      <a:pt x="501" y="805"/>
                    </a:lnTo>
                    <a:lnTo>
                      <a:pt x="492" y="805"/>
                    </a:lnTo>
                    <a:lnTo>
                      <a:pt x="492" y="805"/>
                    </a:lnTo>
                    <a:lnTo>
                      <a:pt x="492" y="796"/>
                    </a:lnTo>
                    <a:lnTo>
                      <a:pt x="484" y="796"/>
                    </a:lnTo>
                    <a:lnTo>
                      <a:pt x="484" y="787"/>
                    </a:lnTo>
                    <a:lnTo>
                      <a:pt x="484" y="769"/>
                    </a:lnTo>
                    <a:lnTo>
                      <a:pt x="475" y="769"/>
                    </a:lnTo>
                    <a:lnTo>
                      <a:pt x="475" y="761"/>
                    </a:lnTo>
                    <a:lnTo>
                      <a:pt x="466" y="752"/>
                    </a:lnTo>
                    <a:lnTo>
                      <a:pt x="466" y="752"/>
                    </a:lnTo>
                    <a:lnTo>
                      <a:pt x="466" y="743"/>
                    </a:lnTo>
                    <a:lnTo>
                      <a:pt x="466" y="743"/>
                    </a:lnTo>
                    <a:lnTo>
                      <a:pt x="466" y="734"/>
                    </a:lnTo>
                    <a:lnTo>
                      <a:pt x="466" y="725"/>
                    </a:lnTo>
                    <a:lnTo>
                      <a:pt x="466" y="725"/>
                    </a:lnTo>
                    <a:lnTo>
                      <a:pt x="466" y="716"/>
                    </a:lnTo>
                    <a:lnTo>
                      <a:pt x="466" y="716"/>
                    </a:lnTo>
                    <a:lnTo>
                      <a:pt x="466" y="708"/>
                    </a:lnTo>
                    <a:lnTo>
                      <a:pt x="457" y="708"/>
                    </a:lnTo>
                    <a:lnTo>
                      <a:pt x="448" y="708"/>
                    </a:lnTo>
                    <a:lnTo>
                      <a:pt x="440" y="690"/>
                    </a:lnTo>
                    <a:lnTo>
                      <a:pt x="440" y="690"/>
                    </a:lnTo>
                    <a:lnTo>
                      <a:pt x="440" y="681"/>
                    </a:lnTo>
                    <a:lnTo>
                      <a:pt x="431" y="681"/>
                    </a:lnTo>
                    <a:lnTo>
                      <a:pt x="431" y="672"/>
                    </a:lnTo>
                    <a:lnTo>
                      <a:pt x="422" y="663"/>
                    </a:lnTo>
                    <a:lnTo>
                      <a:pt x="422" y="663"/>
                    </a:lnTo>
                    <a:lnTo>
                      <a:pt x="413" y="663"/>
                    </a:lnTo>
                    <a:lnTo>
                      <a:pt x="413" y="646"/>
                    </a:lnTo>
                    <a:lnTo>
                      <a:pt x="404" y="637"/>
                    </a:lnTo>
                    <a:lnTo>
                      <a:pt x="413" y="637"/>
                    </a:lnTo>
                    <a:lnTo>
                      <a:pt x="404" y="628"/>
                    </a:lnTo>
                    <a:lnTo>
                      <a:pt x="404" y="628"/>
                    </a:lnTo>
                    <a:lnTo>
                      <a:pt x="396" y="619"/>
                    </a:lnTo>
                    <a:lnTo>
                      <a:pt x="396" y="619"/>
                    </a:lnTo>
                    <a:lnTo>
                      <a:pt x="396" y="619"/>
                    </a:lnTo>
                    <a:lnTo>
                      <a:pt x="396" y="601"/>
                    </a:lnTo>
                    <a:lnTo>
                      <a:pt x="387" y="593"/>
                    </a:lnTo>
                    <a:lnTo>
                      <a:pt x="387" y="584"/>
                    </a:lnTo>
                    <a:lnTo>
                      <a:pt x="378" y="575"/>
                    </a:lnTo>
                    <a:lnTo>
                      <a:pt x="369" y="566"/>
                    </a:lnTo>
                    <a:lnTo>
                      <a:pt x="360" y="557"/>
                    </a:lnTo>
                    <a:lnTo>
                      <a:pt x="360" y="557"/>
                    </a:lnTo>
                    <a:lnTo>
                      <a:pt x="352" y="557"/>
                    </a:lnTo>
                    <a:lnTo>
                      <a:pt x="352" y="548"/>
                    </a:lnTo>
                    <a:lnTo>
                      <a:pt x="352" y="548"/>
                    </a:lnTo>
                    <a:lnTo>
                      <a:pt x="343" y="548"/>
                    </a:lnTo>
                    <a:lnTo>
                      <a:pt x="343" y="540"/>
                    </a:lnTo>
                    <a:lnTo>
                      <a:pt x="343" y="540"/>
                    </a:lnTo>
                    <a:lnTo>
                      <a:pt x="334" y="531"/>
                    </a:lnTo>
                    <a:lnTo>
                      <a:pt x="334" y="531"/>
                    </a:lnTo>
                    <a:lnTo>
                      <a:pt x="325" y="540"/>
                    </a:lnTo>
                    <a:lnTo>
                      <a:pt x="308" y="531"/>
                    </a:lnTo>
                    <a:lnTo>
                      <a:pt x="308" y="531"/>
                    </a:lnTo>
                    <a:lnTo>
                      <a:pt x="299" y="531"/>
                    </a:lnTo>
                    <a:lnTo>
                      <a:pt x="299" y="531"/>
                    </a:lnTo>
                    <a:lnTo>
                      <a:pt x="290" y="531"/>
                    </a:lnTo>
                    <a:lnTo>
                      <a:pt x="281" y="522"/>
                    </a:lnTo>
                    <a:lnTo>
                      <a:pt x="281" y="522"/>
                    </a:lnTo>
                    <a:lnTo>
                      <a:pt x="272" y="531"/>
                    </a:lnTo>
                    <a:lnTo>
                      <a:pt x="272" y="531"/>
                    </a:lnTo>
                    <a:lnTo>
                      <a:pt x="264" y="531"/>
                    </a:lnTo>
                    <a:lnTo>
                      <a:pt x="264" y="531"/>
                    </a:lnTo>
                    <a:lnTo>
                      <a:pt x="255" y="531"/>
                    </a:lnTo>
                    <a:lnTo>
                      <a:pt x="255" y="540"/>
                    </a:lnTo>
                    <a:lnTo>
                      <a:pt x="246" y="540"/>
                    </a:lnTo>
                    <a:lnTo>
                      <a:pt x="237" y="566"/>
                    </a:lnTo>
                    <a:lnTo>
                      <a:pt x="237" y="566"/>
                    </a:lnTo>
                    <a:lnTo>
                      <a:pt x="237" y="566"/>
                    </a:lnTo>
                    <a:lnTo>
                      <a:pt x="237" y="575"/>
                    </a:lnTo>
                    <a:lnTo>
                      <a:pt x="228" y="575"/>
                    </a:lnTo>
                    <a:lnTo>
                      <a:pt x="228" y="584"/>
                    </a:lnTo>
                    <a:lnTo>
                      <a:pt x="220" y="584"/>
                    </a:lnTo>
                    <a:lnTo>
                      <a:pt x="220" y="593"/>
                    </a:lnTo>
                    <a:lnTo>
                      <a:pt x="211" y="593"/>
                    </a:lnTo>
                    <a:lnTo>
                      <a:pt x="211" y="593"/>
                    </a:lnTo>
                    <a:lnTo>
                      <a:pt x="202" y="584"/>
                    </a:lnTo>
                    <a:lnTo>
                      <a:pt x="202" y="584"/>
                    </a:lnTo>
                    <a:lnTo>
                      <a:pt x="193" y="584"/>
                    </a:lnTo>
                    <a:lnTo>
                      <a:pt x="193" y="575"/>
                    </a:lnTo>
                    <a:lnTo>
                      <a:pt x="176" y="575"/>
                    </a:lnTo>
                    <a:lnTo>
                      <a:pt x="176" y="566"/>
                    </a:lnTo>
                    <a:lnTo>
                      <a:pt x="167" y="566"/>
                    </a:lnTo>
                    <a:lnTo>
                      <a:pt x="158" y="557"/>
                    </a:lnTo>
                    <a:lnTo>
                      <a:pt x="149" y="548"/>
                    </a:lnTo>
                    <a:lnTo>
                      <a:pt x="149" y="548"/>
                    </a:lnTo>
                    <a:lnTo>
                      <a:pt x="140" y="540"/>
                    </a:lnTo>
                    <a:lnTo>
                      <a:pt x="132" y="540"/>
                    </a:lnTo>
                    <a:lnTo>
                      <a:pt x="132" y="531"/>
                    </a:lnTo>
                    <a:lnTo>
                      <a:pt x="114" y="504"/>
                    </a:lnTo>
                    <a:lnTo>
                      <a:pt x="114" y="495"/>
                    </a:lnTo>
                    <a:lnTo>
                      <a:pt x="123" y="495"/>
                    </a:lnTo>
                    <a:lnTo>
                      <a:pt x="123" y="487"/>
                    </a:lnTo>
                    <a:lnTo>
                      <a:pt x="114" y="487"/>
                    </a:lnTo>
                    <a:lnTo>
                      <a:pt x="114" y="469"/>
                    </a:lnTo>
                    <a:lnTo>
                      <a:pt x="105" y="469"/>
                    </a:lnTo>
                    <a:lnTo>
                      <a:pt x="105" y="460"/>
                    </a:lnTo>
                    <a:lnTo>
                      <a:pt x="105" y="460"/>
                    </a:lnTo>
                    <a:lnTo>
                      <a:pt x="105" y="451"/>
                    </a:lnTo>
                    <a:lnTo>
                      <a:pt x="105" y="451"/>
                    </a:lnTo>
                    <a:lnTo>
                      <a:pt x="96" y="442"/>
                    </a:lnTo>
                    <a:lnTo>
                      <a:pt x="88" y="433"/>
                    </a:lnTo>
                    <a:lnTo>
                      <a:pt x="79" y="433"/>
                    </a:lnTo>
                    <a:lnTo>
                      <a:pt x="79" y="433"/>
                    </a:lnTo>
                    <a:lnTo>
                      <a:pt x="70" y="425"/>
                    </a:lnTo>
                    <a:lnTo>
                      <a:pt x="61" y="416"/>
                    </a:lnTo>
                    <a:lnTo>
                      <a:pt x="52" y="407"/>
                    </a:lnTo>
                    <a:lnTo>
                      <a:pt x="44" y="389"/>
                    </a:lnTo>
                    <a:lnTo>
                      <a:pt x="44" y="389"/>
                    </a:lnTo>
                    <a:lnTo>
                      <a:pt x="35" y="380"/>
                    </a:lnTo>
                    <a:lnTo>
                      <a:pt x="26" y="380"/>
                    </a:lnTo>
                    <a:lnTo>
                      <a:pt x="26" y="372"/>
                    </a:lnTo>
                    <a:lnTo>
                      <a:pt x="17" y="363"/>
                    </a:lnTo>
                    <a:lnTo>
                      <a:pt x="17" y="363"/>
                    </a:lnTo>
                    <a:lnTo>
                      <a:pt x="17" y="354"/>
                    </a:lnTo>
                    <a:lnTo>
                      <a:pt x="8" y="354"/>
                    </a:lnTo>
                    <a:lnTo>
                      <a:pt x="8" y="354"/>
                    </a:lnTo>
                    <a:lnTo>
                      <a:pt x="8" y="35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aphicFrame>
        <p:nvGraphicFramePr>
          <p:cNvPr id="116" name="Chart 178"/>
          <p:cNvGraphicFramePr/>
          <p:nvPr/>
        </p:nvGraphicFramePr>
        <p:xfrm>
          <a:off x="1456267" y="4141649"/>
          <a:ext cx="1761067" cy="1863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7" name="Chart 179"/>
          <p:cNvGraphicFramePr/>
          <p:nvPr/>
        </p:nvGraphicFramePr>
        <p:xfrm>
          <a:off x="3488267" y="4141649"/>
          <a:ext cx="1761067" cy="1863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18" name="Group 180"/>
          <p:cNvGrpSpPr/>
          <p:nvPr/>
        </p:nvGrpSpPr>
        <p:grpSpPr>
          <a:xfrm>
            <a:off x="2022161" y="4699281"/>
            <a:ext cx="629281" cy="748679"/>
            <a:chOff x="3524250" y="1917701"/>
            <a:chExt cx="1020763" cy="1214438"/>
          </a:xfrm>
        </p:grpSpPr>
        <p:sp>
          <p:nvSpPr>
            <p:cNvPr id="119" name="Freeform 7"/>
            <p:cNvSpPr/>
            <p:nvPr/>
          </p:nvSpPr>
          <p:spPr bwMode="auto">
            <a:xfrm>
              <a:off x="3524250" y="1917701"/>
              <a:ext cx="1020763" cy="1214438"/>
            </a:xfrm>
            <a:custGeom>
              <a:avLst/>
              <a:gdLst/>
              <a:ahLst/>
              <a:cxnLst>
                <a:cxn ang="0">
                  <a:pos x="124" y="4000"/>
                </a:cxn>
                <a:cxn ang="0">
                  <a:pos x="12" y="3667"/>
                </a:cxn>
                <a:cxn ang="0">
                  <a:pos x="958" y="2956"/>
                </a:cxn>
                <a:cxn ang="0">
                  <a:pos x="1052" y="2905"/>
                </a:cxn>
                <a:cxn ang="0">
                  <a:pos x="985" y="2600"/>
                </a:cxn>
                <a:cxn ang="0">
                  <a:pos x="800" y="2905"/>
                </a:cxn>
                <a:cxn ang="0">
                  <a:pos x="780" y="2102"/>
                </a:cxn>
                <a:cxn ang="0">
                  <a:pos x="535" y="2486"/>
                </a:cxn>
                <a:cxn ang="0">
                  <a:pos x="612" y="1596"/>
                </a:cxn>
                <a:cxn ang="0">
                  <a:pos x="345" y="1730"/>
                </a:cxn>
                <a:cxn ang="0">
                  <a:pos x="636" y="1234"/>
                </a:cxn>
                <a:cxn ang="0">
                  <a:pos x="396" y="1261"/>
                </a:cxn>
                <a:cxn ang="0">
                  <a:pos x="1317" y="409"/>
                </a:cxn>
                <a:cxn ang="0">
                  <a:pos x="1318" y="401"/>
                </a:cxn>
                <a:cxn ang="0">
                  <a:pos x="2956" y="1010"/>
                </a:cxn>
                <a:cxn ang="0">
                  <a:pos x="2751" y="1234"/>
                </a:cxn>
                <a:cxn ang="0">
                  <a:pos x="3018" y="1669"/>
                </a:cxn>
                <a:cxn ang="0">
                  <a:pos x="2775" y="1596"/>
                </a:cxn>
                <a:cxn ang="0">
                  <a:pos x="2852" y="2486"/>
                </a:cxn>
                <a:cxn ang="0">
                  <a:pos x="2607" y="2102"/>
                </a:cxn>
                <a:cxn ang="0">
                  <a:pos x="2588" y="2905"/>
                </a:cxn>
                <a:cxn ang="0">
                  <a:pos x="2402" y="2600"/>
                </a:cxn>
                <a:cxn ang="0">
                  <a:pos x="2329" y="2916"/>
                </a:cxn>
                <a:cxn ang="0">
                  <a:pos x="2407" y="2956"/>
                </a:cxn>
                <a:cxn ang="0">
                  <a:pos x="3353" y="3667"/>
                </a:cxn>
                <a:cxn ang="0">
                  <a:pos x="3241" y="4000"/>
                </a:cxn>
                <a:cxn ang="0">
                  <a:pos x="124" y="4000"/>
                </a:cxn>
              </a:cxnLst>
              <a:rect l="0" t="0" r="r" b="b"/>
              <a:pathLst>
                <a:path w="3365" h="4000">
                  <a:moveTo>
                    <a:pt x="124" y="4000"/>
                  </a:moveTo>
                  <a:cubicBezTo>
                    <a:pt x="58" y="3888"/>
                    <a:pt x="15" y="3775"/>
                    <a:pt x="12" y="3667"/>
                  </a:cubicBezTo>
                  <a:cubicBezTo>
                    <a:pt x="0" y="3168"/>
                    <a:pt x="560" y="3122"/>
                    <a:pt x="958" y="2956"/>
                  </a:cubicBezTo>
                  <a:cubicBezTo>
                    <a:pt x="994" y="2941"/>
                    <a:pt x="1025" y="2924"/>
                    <a:pt x="1052" y="2905"/>
                  </a:cubicBezTo>
                  <a:cubicBezTo>
                    <a:pt x="999" y="2814"/>
                    <a:pt x="967" y="2710"/>
                    <a:pt x="985" y="2600"/>
                  </a:cubicBezTo>
                  <a:cubicBezTo>
                    <a:pt x="831" y="2685"/>
                    <a:pt x="847" y="2775"/>
                    <a:pt x="800" y="2905"/>
                  </a:cubicBezTo>
                  <a:cubicBezTo>
                    <a:pt x="687" y="2729"/>
                    <a:pt x="622" y="2295"/>
                    <a:pt x="780" y="2102"/>
                  </a:cubicBezTo>
                  <a:cubicBezTo>
                    <a:pt x="639" y="2169"/>
                    <a:pt x="608" y="2316"/>
                    <a:pt x="535" y="2486"/>
                  </a:cubicBezTo>
                  <a:cubicBezTo>
                    <a:pt x="447" y="2224"/>
                    <a:pt x="511" y="1786"/>
                    <a:pt x="612" y="1596"/>
                  </a:cubicBezTo>
                  <a:cubicBezTo>
                    <a:pt x="520" y="1688"/>
                    <a:pt x="443" y="1743"/>
                    <a:pt x="345" y="1730"/>
                  </a:cubicBezTo>
                  <a:cubicBezTo>
                    <a:pt x="486" y="1553"/>
                    <a:pt x="499" y="1364"/>
                    <a:pt x="636" y="1234"/>
                  </a:cubicBezTo>
                  <a:cubicBezTo>
                    <a:pt x="579" y="1266"/>
                    <a:pt x="513" y="1283"/>
                    <a:pt x="396" y="1261"/>
                  </a:cubicBezTo>
                  <a:cubicBezTo>
                    <a:pt x="592" y="1054"/>
                    <a:pt x="743" y="344"/>
                    <a:pt x="1317" y="409"/>
                  </a:cubicBezTo>
                  <a:cubicBezTo>
                    <a:pt x="1318" y="406"/>
                    <a:pt x="1318" y="404"/>
                    <a:pt x="1318" y="401"/>
                  </a:cubicBezTo>
                  <a:cubicBezTo>
                    <a:pt x="2116" y="0"/>
                    <a:pt x="2662" y="1049"/>
                    <a:pt x="2956" y="1010"/>
                  </a:cubicBezTo>
                  <a:cubicBezTo>
                    <a:pt x="2915" y="1142"/>
                    <a:pt x="2820" y="1216"/>
                    <a:pt x="2751" y="1234"/>
                  </a:cubicBezTo>
                  <a:cubicBezTo>
                    <a:pt x="2836" y="1329"/>
                    <a:pt x="2887" y="1558"/>
                    <a:pt x="3018" y="1669"/>
                  </a:cubicBezTo>
                  <a:cubicBezTo>
                    <a:pt x="3006" y="1758"/>
                    <a:pt x="2867" y="1688"/>
                    <a:pt x="2775" y="1596"/>
                  </a:cubicBezTo>
                  <a:cubicBezTo>
                    <a:pt x="2876" y="1786"/>
                    <a:pt x="2940" y="2224"/>
                    <a:pt x="2852" y="2486"/>
                  </a:cubicBezTo>
                  <a:cubicBezTo>
                    <a:pt x="2779" y="2316"/>
                    <a:pt x="2749" y="2169"/>
                    <a:pt x="2607" y="2102"/>
                  </a:cubicBezTo>
                  <a:cubicBezTo>
                    <a:pt x="2766" y="2295"/>
                    <a:pt x="2700" y="2729"/>
                    <a:pt x="2588" y="2905"/>
                  </a:cubicBezTo>
                  <a:cubicBezTo>
                    <a:pt x="2540" y="2775"/>
                    <a:pt x="2556" y="2685"/>
                    <a:pt x="2402" y="2600"/>
                  </a:cubicBezTo>
                  <a:cubicBezTo>
                    <a:pt x="2421" y="2715"/>
                    <a:pt x="2385" y="2822"/>
                    <a:pt x="2329" y="2916"/>
                  </a:cubicBezTo>
                  <a:cubicBezTo>
                    <a:pt x="2352" y="2930"/>
                    <a:pt x="2378" y="2944"/>
                    <a:pt x="2407" y="2956"/>
                  </a:cubicBezTo>
                  <a:cubicBezTo>
                    <a:pt x="2805" y="3122"/>
                    <a:pt x="3365" y="3168"/>
                    <a:pt x="3353" y="3667"/>
                  </a:cubicBezTo>
                  <a:cubicBezTo>
                    <a:pt x="3350" y="3775"/>
                    <a:pt x="3307" y="3888"/>
                    <a:pt x="3241" y="4000"/>
                  </a:cubicBezTo>
                  <a:lnTo>
                    <a:pt x="124" y="400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0" name="Freeform 8"/>
            <p:cNvSpPr>
              <a:spLocks noEditPoints="1"/>
            </p:cNvSpPr>
            <p:nvPr/>
          </p:nvSpPr>
          <p:spPr bwMode="auto">
            <a:xfrm>
              <a:off x="3698875" y="2271713"/>
              <a:ext cx="661988" cy="819150"/>
            </a:xfrm>
            <a:custGeom>
              <a:avLst/>
              <a:gdLst/>
              <a:ahLst/>
              <a:cxnLst>
                <a:cxn ang="0">
                  <a:pos x="2055" y="2293"/>
                </a:cxn>
                <a:cxn ang="0">
                  <a:pos x="2030" y="2122"/>
                </a:cxn>
                <a:cxn ang="0">
                  <a:pos x="2030" y="2122"/>
                </a:cxn>
                <a:cxn ang="0">
                  <a:pos x="2112" y="2088"/>
                </a:cxn>
                <a:cxn ang="0">
                  <a:pos x="2030" y="1995"/>
                </a:cxn>
                <a:cxn ang="0">
                  <a:pos x="1981" y="1980"/>
                </a:cxn>
                <a:cxn ang="0">
                  <a:pos x="2030" y="2345"/>
                </a:cxn>
                <a:cxn ang="0">
                  <a:pos x="2030" y="2266"/>
                </a:cxn>
                <a:cxn ang="0">
                  <a:pos x="2002" y="2532"/>
                </a:cxn>
                <a:cxn ang="0">
                  <a:pos x="1981" y="736"/>
                </a:cxn>
                <a:cxn ang="0">
                  <a:pos x="1981" y="736"/>
                </a:cxn>
                <a:cxn ang="0">
                  <a:pos x="1784" y="991"/>
                </a:cxn>
                <a:cxn ang="0">
                  <a:pos x="222" y="704"/>
                </a:cxn>
                <a:cxn ang="0">
                  <a:pos x="406" y="450"/>
                </a:cxn>
                <a:cxn ang="0">
                  <a:pos x="1769" y="756"/>
                </a:cxn>
                <a:cxn ang="0">
                  <a:pos x="1981" y="1980"/>
                </a:cxn>
                <a:cxn ang="0">
                  <a:pos x="1785" y="2516"/>
                </a:cxn>
                <a:cxn ang="0">
                  <a:pos x="273" y="2484"/>
                </a:cxn>
                <a:cxn ang="0">
                  <a:pos x="466" y="1886"/>
                </a:cxn>
                <a:cxn ang="0">
                  <a:pos x="1470" y="1539"/>
                </a:cxn>
                <a:cxn ang="0">
                  <a:pos x="1981" y="2509"/>
                </a:cxn>
                <a:cxn ang="0">
                  <a:pos x="1981" y="2593"/>
                </a:cxn>
                <a:cxn ang="0">
                  <a:pos x="244" y="2502"/>
                </a:cxn>
                <a:cxn ang="0">
                  <a:pos x="222" y="2527"/>
                </a:cxn>
                <a:cxn ang="0">
                  <a:pos x="354" y="2596"/>
                </a:cxn>
                <a:cxn ang="0">
                  <a:pos x="622" y="2679"/>
                </a:cxn>
                <a:cxn ang="0">
                  <a:pos x="583" y="2675"/>
                </a:cxn>
                <a:cxn ang="0">
                  <a:pos x="878" y="2662"/>
                </a:cxn>
                <a:cxn ang="0">
                  <a:pos x="821" y="2692"/>
                </a:cxn>
                <a:cxn ang="0">
                  <a:pos x="1098" y="2653"/>
                </a:cxn>
                <a:cxn ang="0">
                  <a:pos x="1099" y="2695"/>
                </a:cxn>
                <a:cxn ang="0">
                  <a:pos x="1295" y="2647"/>
                </a:cxn>
                <a:cxn ang="0">
                  <a:pos x="1574" y="2670"/>
                </a:cxn>
                <a:cxn ang="0">
                  <a:pos x="1538" y="2673"/>
                </a:cxn>
                <a:cxn ang="0">
                  <a:pos x="1804" y="2603"/>
                </a:cxn>
                <a:cxn ang="0">
                  <a:pos x="1811" y="2645"/>
                </a:cxn>
                <a:cxn ang="0">
                  <a:pos x="171" y="2215"/>
                </a:cxn>
                <a:cxn ang="0">
                  <a:pos x="222" y="516"/>
                </a:cxn>
                <a:cxn ang="0">
                  <a:pos x="222" y="1968"/>
                </a:cxn>
                <a:cxn ang="0">
                  <a:pos x="161" y="1987"/>
                </a:cxn>
                <a:cxn ang="0">
                  <a:pos x="222" y="2527"/>
                </a:cxn>
                <a:cxn ang="0">
                  <a:pos x="222" y="2444"/>
                </a:cxn>
                <a:cxn ang="0">
                  <a:pos x="161" y="2204"/>
                </a:cxn>
                <a:cxn ang="0">
                  <a:pos x="161" y="1987"/>
                </a:cxn>
                <a:cxn ang="0">
                  <a:pos x="161" y="1987"/>
                </a:cxn>
                <a:cxn ang="0">
                  <a:pos x="45" y="2025"/>
                </a:cxn>
              </a:cxnLst>
              <a:rect l="0" t="0" r="r" b="b"/>
              <a:pathLst>
                <a:path w="2181" h="2696">
                  <a:moveTo>
                    <a:pt x="2030" y="2345"/>
                  </a:moveTo>
                  <a:cubicBezTo>
                    <a:pt x="2030" y="2266"/>
                    <a:pt x="2030" y="2266"/>
                    <a:pt x="2030" y="2266"/>
                  </a:cubicBezTo>
                  <a:cubicBezTo>
                    <a:pt x="2044" y="2261"/>
                    <a:pt x="2062" y="2274"/>
                    <a:pt x="2055" y="2293"/>
                  </a:cubicBezTo>
                  <a:cubicBezTo>
                    <a:pt x="2052" y="2300"/>
                    <a:pt x="2043" y="2331"/>
                    <a:pt x="2041" y="2335"/>
                  </a:cubicBezTo>
                  <a:cubicBezTo>
                    <a:pt x="2038" y="2341"/>
                    <a:pt x="2034" y="2344"/>
                    <a:pt x="2030" y="2345"/>
                  </a:cubicBezTo>
                  <a:close/>
                  <a:moveTo>
                    <a:pt x="2030" y="2122"/>
                  </a:moveTo>
                  <a:cubicBezTo>
                    <a:pt x="2030" y="1995"/>
                    <a:pt x="2030" y="1995"/>
                    <a:pt x="2030" y="1995"/>
                  </a:cubicBezTo>
                  <a:cubicBezTo>
                    <a:pt x="2053" y="2002"/>
                    <a:pt x="2076" y="2009"/>
                    <a:pt x="2099" y="2017"/>
                  </a:cubicBezTo>
                  <a:cubicBezTo>
                    <a:pt x="2074" y="2044"/>
                    <a:pt x="2051" y="2080"/>
                    <a:pt x="2030" y="2122"/>
                  </a:cubicBezTo>
                  <a:close/>
                  <a:moveTo>
                    <a:pt x="2167" y="2081"/>
                  </a:moveTo>
                  <a:cubicBezTo>
                    <a:pt x="2181" y="2065"/>
                    <a:pt x="2164" y="2039"/>
                    <a:pt x="2144" y="2048"/>
                  </a:cubicBezTo>
                  <a:cubicBezTo>
                    <a:pt x="2136" y="2052"/>
                    <a:pt x="2117" y="2079"/>
                    <a:pt x="2112" y="2088"/>
                  </a:cubicBezTo>
                  <a:cubicBezTo>
                    <a:pt x="2098" y="2109"/>
                    <a:pt x="2124" y="2132"/>
                    <a:pt x="2141" y="2116"/>
                  </a:cubicBezTo>
                  <a:lnTo>
                    <a:pt x="2167" y="2081"/>
                  </a:lnTo>
                  <a:close/>
                  <a:moveTo>
                    <a:pt x="2030" y="1995"/>
                  </a:moveTo>
                  <a:cubicBezTo>
                    <a:pt x="2030" y="2122"/>
                    <a:pt x="2030" y="2122"/>
                    <a:pt x="2030" y="2122"/>
                  </a:cubicBezTo>
                  <a:cubicBezTo>
                    <a:pt x="2012" y="2157"/>
                    <a:pt x="1996" y="2196"/>
                    <a:pt x="1981" y="2238"/>
                  </a:cubicBezTo>
                  <a:cubicBezTo>
                    <a:pt x="1981" y="1980"/>
                    <a:pt x="1981" y="1980"/>
                    <a:pt x="1981" y="1980"/>
                  </a:cubicBezTo>
                  <a:cubicBezTo>
                    <a:pt x="1997" y="1985"/>
                    <a:pt x="2014" y="1990"/>
                    <a:pt x="2030" y="1995"/>
                  </a:cubicBezTo>
                  <a:close/>
                  <a:moveTo>
                    <a:pt x="2030" y="2266"/>
                  </a:moveTo>
                  <a:cubicBezTo>
                    <a:pt x="2030" y="2345"/>
                    <a:pt x="2030" y="2345"/>
                    <a:pt x="2030" y="2345"/>
                  </a:cubicBezTo>
                  <a:cubicBezTo>
                    <a:pt x="2017" y="2350"/>
                    <a:pt x="1999" y="2337"/>
                    <a:pt x="2004" y="2319"/>
                  </a:cubicBezTo>
                  <a:cubicBezTo>
                    <a:pt x="2017" y="2280"/>
                    <a:pt x="2017" y="2280"/>
                    <a:pt x="2017" y="2280"/>
                  </a:cubicBezTo>
                  <a:cubicBezTo>
                    <a:pt x="2020" y="2272"/>
                    <a:pt x="2025" y="2268"/>
                    <a:pt x="2030" y="2266"/>
                  </a:cubicBezTo>
                  <a:close/>
                  <a:moveTo>
                    <a:pt x="1981" y="2593"/>
                  </a:moveTo>
                  <a:cubicBezTo>
                    <a:pt x="1981" y="2509"/>
                    <a:pt x="1981" y="2509"/>
                    <a:pt x="1981" y="2509"/>
                  </a:cubicBezTo>
                  <a:cubicBezTo>
                    <a:pt x="1992" y="2508"/>
                    <a:pt x="2004" y="2517"/>
                    <a:pt x="2002" y="2532"/>
                  </a:cubicBezTo>
                  <a:cubicBezTo>
                    <a:pt x="1999" y="2572"/>
                    <a:pt x="1999" y="2572"/>
                    <a:pt x="1999" y="2572"/>
                  </a:cubicBezTo>
                  <a:cubicBezTo>
                    <a:pt x="1999" y="2585"/>
                    <a:pt x="1990" y="2592"/>
                    <a:pt x="1981" y="2593"/>
                  </a:cubicBezTo>
                  <a:close/>
                  <a:moveTo>
                    <a:pt x="1981" y="736"/>
                  </a:moveTo>
                  <a:cubicBezTo>
                    <a:pt x="1981" y="653"/>
                    <a:pt x="1981" y="653"/>
                    <a:pt x="1981" y="653"/>
                  </a:cubicBezTo>
                  <a:cubicBezTo>
                    <a:pt x="1985" y="651"/>
                    <a:pt x="1989" y="650"/>
                    <a:pt x="1993" y="649"/>
                  </a:cubicBezTo>
                  <a:cubicBezTo>
                    <a:pt x="1991" y="678"/>
                    <a:pt x="1987" y="707"/>
                    <a:pt x="1981" y="736"/>
                  </a:cubicBezTo>
                  <a:close/>
                  <a:moveTo>
                    <a:pt x="1981" y="653"/>
                  </a:moveTo>
                  <a:cubicBezTo>
                    <a:pt x="1981" y="736"/>
                    <a:pt x="1981" y="736"/>
                    <a:pt x="1981" y="736"/>
                  </a:cubicBezTo>
                  <a:cubicBezTo>
                    <a:pt x="1954" y="864"/>
                    <a:pt x="1886" y="974"/>
                    <a:pt x="1784" y="991"/>
                  </a:cubicBezTo>
                  <a:cubicBezTo>
                    <a:pt x="1657" y="1291"/>
                    <a:pt x="1424" y="1516"/>
                    <a:pt x="1105" y="1516"/>
                  </a:cubicBezTo>
                  <a:cubicBezTo>
                    <a:pt x="785" y="1516"/>
                    <a:pt x="552" y="1291"/>
                    <a:pt x="425" y="991"/>
                  </a:cubicBezTo>
                  <a:cubicBezTo>
                    <a:pt x="315" y="972"/>
                    <a:pt x="244" y="846"/>
                    <a:pt x="222" y="704"/>
                  </a:cubicBezTo>
                  <a:cubicBezTo>
                    <a:pt x="222" y="516"/>
                    <a:pt x="222" y="516"/>
                    <a:pt x="222" y="516"/>
                  </a:cubicBezTo>
                  <a:cubicBezTo>
                    <a:pt x="235" y="440"/>
                    <a:pt x="264" y="371"/>
                    <a:pt x="311" y="325"/>
                  </a:cubicBezTo>
                  <a:cubicBezTo>
                    <a:pt x="356" y="328"/>
                    <a:pt x="387" y="388"/>
                    <a:pt x="406" y="450"/>
                  </a:cubicBezTo>
                  <a:cubicBezTo>
                    <a:pt x="444" y="568"/>
                    <a:pt x="466" y="626"/>
                    <a:pt x="456" y="404"/>
                  </a:cubicBezTo>
                  <a:cubicBezTo>
                    <a:pt x="452" y="289"/>
                    <a:pt x="471" y="168"/>
                    <a:pt x="509" y="52"/>
                  </a:cubicBezTo>
                  <a:cubicBezTo>
                    <a:pt x="744" y="411"/>
                    <a:pt x="1422" y="737"/>
                    <a:pt x="1769" y="756"/>
                  </a:cubicBezTo>
                  <a:cubicBezTo>
                    <a:pt x="1403" y="583"/>
                    <a:pt x="1112" y="386"/>
                    <a:pt x="990" y="0"/>
                  </a:cubicBezTo>
                  <a:cubicBezTo>
                    <a:pt x="1371" y="454"/>
                    <a:pt x="1790" y="703"/>
                    <a:pt x="1981" y="653"/>
                  </a:cubicBezTo>
                  <a:close/>
                  <a:moveTo>
                    <a:pt x="1981" y="1980"/>
                  </a:moveTo>
                  <a:cubicBezTo>
                    <a:pt x="1981" y="2238"/>
                    <a:pt x="1981" y="2238"/>
                    <a:pt x="1981" y="2238"/>
                  </a:cubicBezTo>
                  <a:cubicBezTo>
                    <a:pt x="1952" y="2319"/>
                    <a:pt x="1929" y="2409"/>
                    <a:pt x="1916" y="2491"/>
                  </a:cubicBezTo>
                  <a:cubicBezTo>
                    <a:pt x="1881" y="2504"/>
                    <a:pt x="1830" y="2511"/>
                    <a:pt x="1785" y="2516"/>
                  </a:cubicBezTo>
                  <a:cubicBezTo>
                    <a:pt x="1346" y="2563"/>
                    <a:pt x="827" y="2561"/>
                    <a:pt x="388" y="2508"/>
                  </a:cubicBezTo>
                  <a:cubicBezTo>
                    <a:pt x="378" y="2507"/>
                    <a:pt x="324" y="2501"/>
                    <a:pt x="314" y="2499"/>
                  </a:cubicBezTo>
                  <a:cubicBezTo>
                    <a:pt x="299" y="2494"/>
                    <a:pt x="285" y="2489"/>
                    <a:pt x="273" y="2484"/>
                  </a:cubicBezTo>
                  <a:cubicBezTo>
                    <a:pt x="262" y="2408"/>
                    <a:pt x="244" y="2332"/>
                    <a:pt x="222" y="2263"/>
                  </a:cubicBezTo>
                  <a:cubicBezTo>
                    <a:pt x="222" y="1968"/>
                    <a:pt x="222" y="1968"/>
                    <a:pt x="222" y="1968"/>
                  </a:cubicBezTo>
                  <a:cubicBezTo>
                    <a:pt x="303" y="1943"/>
                    <a:pt x="386" y="1916"/>
                    <a:pt x="466" y="1886"/>
                  </a:cubicBezTo>
                  <a:cubicBezTo>
                    <a:pt x="607" y="1834"/>
                    <a:pt x="690" y="1697"/>
                    <a:pt x="735" y="1536"/>
                  </a:cubicBezTo>
                  <a:cubicBezTo>
                    <a:pt x="844" y="1600"/>
                    <a:pt x="967" y="1636"/>
                    <a:pt x="1105" y="1636"/>
                  </a:cubicBezTo>
                  <a:cubicBezTo>
                    <a:pt x="1240" y="1636"/>
                    <a:pt x="1363" y="1600"/>
                    <a:pt x="1470" y="1539"/>
                  </a:cubicBezTo>
                  <a:cubicBezTo>
                    <a:pt x="1512" y="1695"/>
                    <a:pt x="1588" y="1829"/>
                    <a:pt x="1720" y="1886"/>
                  </a:cubicBezTo>
                  <a:cubicBezTo>
                    <a:pt x="1806" y="1923"/>
                    <a:pt x="1894" y="1953"/>
                    <a:pt x="1981" y="1980"/>
                  </a:cubicBezTo>
                  <a:close/>
                  <a:moveTo>
                    <a:pt x="1981" y="2509"/>
                  </a:moveTo>
                  <a:cubicBezTo>
                    <a:pt x="1972" y="2510"/>
                    <a:pt x="1964" y="2517"/>
                    <a:pt x="1963" y="2531"/>
                  </a:cubicBezTo>
                  <a:cubicBezTo>
                    <a:pt x="1960" y="2571"/>
                    <a:pt x="1960" y="2571"/>
                    <a:pt x="1960" y="2571"/>
                  </a:cubicBezTo>
                  <a:cubicBezTo>
                    <a:pt x="1959" y="2586"/>
                    <a:pt x="1970" y="2594"/>
                    <a:pt x="1981" y="2593"/>
                  </a:cubicBezTo>
                  <a:cubicBezTo>
                    <a:pt x="1981" y="2509"/>
                    <a:pt x="1981" y="2509"/>
                    <a:pt x="1981" y="2509"/>
                  </a:cubicBezTo>
                  <a:close/>
                  <a:moveTo>
                    <a:pt x="222" y="2527"/>
                  </a:moveTo>
                  <a:cubicBezTo>
                    <a:pt x="233" y="2528"/>
                    <a:pt x="246" y="2520"/>
                    <a:pt x="244" y="2502"/>
                  </a:cubicBezTo>
                  <a:cubicBezTo>
                    <a:pt x="239" y="2462"/>
                    <a:pt x="239" y="2462"/>
                    <a:pt x="239" y="2462"/>
                  </a:cubicBezTo>
                  <a:cubicBezTo>
                    <a:pt x="238" y="2451"/>
                    <a:pt x="230" y="2445"/>
                    <a:pt x="222" y="2444"/>
                  </a:cubicBezTo>
                  <a:cubicBezTo>
                    <a:pt x="222" y="2527"/>
                    <a:pt x="222" y="2527"/>
                    <a:pt x="222" y="2527"/>
                  </a:cubicBezTo>
                  <a:close/>
                  <a:moveTo>
                    <a:pt x="385" y="2645"/>
                  </a:moveTo>
                  <a:cubicBezTo>
                    <a:pt x="408" y="2649"/>
                    <a:pt x="418" y="2615"/>
                    <a:pt x="396" y="2605"/>
                  </a:cubicBezTo>
                  <a:cubicBezTo>
                    <a:pt x="391" y="2602"/>
                    <a:pt x="362" y="2597"/>
                    <a:pt x="354" y="2596"/>
                  </a:cubicBezTo>
                  <a:cubicBezTo>
                    <a:pt x="333" y="2591"/>
                    <a:pt x="320" y="2621"/>
                    <a:pt x="340" y="2634"/>
                  </a:cubicBezTo>
                  <a:cubicBezTo>
                    <a:pt x="346" y="2638"/>
                    <a:pt x="376" y="2643"/>
                    <a:pt x="385" y="2645"/>
                  </a:cubicBezTo>
                  <a:close/>
                  <a:moveTo>
                    <a:pt x="622" y="2679"/>
                  </a:moveTo>
                  <a:cubicBezTo>
                    <a:pt x="648" y="2681"/>
                    <a:pt x="651" y="2640"/>
                    <a:pt x="626" y="2637"/>
                  </a:cubicBezTo>
                  <a:cubicBezTo>
                    <a:pt x="586" y="2633"/>
                    <a:pt x="586" y="2633"/>
                    <a:pt x="586" y="2633"/>
                  </a:cubicBezTo>
                  <a:cubicBezTo>
                    <a:pt x="560" y="2630"/>
                    <a:pt x="556" y="2672"/>
                    <a:pt x="583" y="2675"/>
                  </a:cubicBezTo>
                  <a:cubicBezTo>
                    <a:pt x="622" y="2679"/>
                    <a:pt x="622" y="2679"/>
                    <a:pt x="622" y="2679"/>
                  </a:cubicBezTo>
                  <a:close/>
                  <a:moveTo>
                    <a:pt x="860" y="2694"/>
                  </a:moveTo>
                  <a:cubicBezTo>
                    <a:pt x="876" y="2695"/>
                    <a:pt x="886" y="2676"/>
                    <a:pt x="878" y="2662"/>
                  </a:cubicBezTo>
                  <a:cubicBezTo>
                    <a:pt x="871" y="2650"/>
                    <a:pt x="859" y="2652"/>
                    <a:pt x="848" y="2651"/>
                  </a:cubicBezTo>
                  <a:cubicBezTo>
                    <a:pt x="822" y="2650"/>
                    <a:pt x="822" y="2650"/>
                    <a:pt x="822" y="2650"/>
                  </a:cubicBezTo>
                  <a:cubicBezTo>
                    <a:pt x="797" y="2649"/>
                    <a:pt x="793" y="2691"/>
                    <a:pt x="821" y="2692"/>
                  </a:cubicBezTo>
                  <a:cubicBezTo>
                    <a:pt x="860" y="2694"/>
                    <a:pt x="860" y="2694"/>
                    <a:pt x="860" y="2694"/>
                  </a:cubicBezTo>
                  <a:close/>
                  <a:moveTo>
                    <a:pt x="1099" y="2695"/>
                  </a:moveTo>
                  <a:cubicBezTo>
                    <a:pt x="1125" y="2695"/>
                    <a:pt x="1124" y="2653"/>
                    <a:pt x="1098" y="2653"/>
                  </a:cubicBezTo>
                  <a:cubicBezTo>
                    <a:pt x="1059" y="2654"/>
                    <a:pt x="1059" y="2654"/>
                    <a:pt x="1059" y="2654"/>
                  </a:cubicBezTo>
                  <a:cubicBezTo>
                    <a:pt x="1033" y="2654"/>
                    <a:pt x="1033" y="2696"/>
                    <a:pt x="1059" y="2696"/>
                  </a:cubicBezTo>
                  <a:cubicBezTo>
                    <a:pt x="1099" y="2695"/>
                    <a:pt x="1099" y="2695"/>
                    <a:pt x="1099" y="2695"/>
                  </a:cubicBezTo>
                  <a:close/>
                  <a:moveTo>
                    <a:pt x="1337" y="2687"/>
                  </a:moveTo>
                  <a:cubicBezTo>
                    <a:pt x="1363" y="2686"/>
                    <a:pt x="1360" y="2644"/>
                    <a:pt x="1335" y="2645"/>
                  </a:cubicBezTo>
                  <a:cubicBezTo>
                    <a:pt x="1295" y="2647"/>
                    <a:pt x="1295" y="2647"/>
                    <a:pt x="1295" y="2647"/>
                  </a:cubicBezTo>
                  <a:cubicBezTo>
                    <a:pt x="1270" y="2648"/>
                    <a:pt x="1270" y="2690"/>
                    <a:pt x="1298" y="2689"/>
                  </a:cubicBezTo>
                  <a:cubicBezTo>
                    <a:pt x="1337" y="2687"/>
                    <a:pt x="1337" y="2687"/>
                    <a:pt x="1337" y="2687"/>
                  </a:cubicBezTo>
                  <a:close/>
                  <a:moveTo>
                    <a:pt x="1574" y="2670"/>
                  </a:moveTo>
                  <a:cubicBezTo>
                    <a:pt x="1600" y="2667"/>
                    <a:pt x="1598" y="2625"/>
                    <a:pt x="1569" y="2628"/>
                  </a:cubicBezTo>
                  <a:cubicBezTo>
                    <a:pt x="1532" y="2631"/>
                    <a:pt x="1532" y="2631"/>
                    <a:pt x="1532" y="2631"/>
                  </a:cubicBezTo>
                  <a:cubicBezTo>
                    <a:pt x="1506" y="2633"/>
                    <a:pt x="1507" y="2675"/>
                    <a:pt x="1538" y="2673"/>
                  </a:cubicBezTo>
                  <a:cubicBezTo>
                    <a:pt x="1574" y="2670"/>
                    <a:pt x="1574" y="2670"/>
                    <a:pt x="1574" y="2670"/>
                  </a:cubicBezTo>
                  <a:close/>
                  <a:moveTo>
                    <a:pt x="1811" y="2645"/>
                  </a:moveTo>
                  <a:cubicBezTo>
                    <a:pt x="1837" y="2641"/>
                    <a:pt x="1834" y="2600"/>
                    <a:pt x="1804" y="2603"/>
                  </a:cubicBezTo>
                  <a:cubicBezTo>
                    <a:pt x="1767" y="2608"/>
                    <a:pt x="1767" y="2608"/>
                    <a:pt x="1767" y="2608"/>
                  </a:cubicBezTo>
                  <a:cubicBezTo>
                    <a:pt x="1742" y="2611"/>
                    <a:pt x="1746" y="2652"/>
                    <a:pt x="1772" y="2649"/>
                  </a:cubicBezTo>
                  <a:lnTo>
                    <a:pt x="1811" y="2645"/>
                  </a:lnTo>
                  <a:close/>
                  <a:moveTo>
                    <a:pt x="161" y="2282"/>
                  </a:moveTo>
                  <a:cubicBezTo>
                    <a:pt x="175" y="2288"/>
                    <a:pt x="195" y="2275"/>
                    <a:pt x="186" y="2252"/>
                  </a:cubicBezTo>
                  <a:cubicBezTo>
                    <a:pt x="171" y="2215"/>
                    <a:pt x="171" y="2215"/>
                    <a:pt x="171" y="2215"/>
                  </a:cubicBezTo>
                  <a:cubicBezTo>
                    <a:pt x="168" y="2210"/>
                    <a:pt x="165" y="2206"/>
                    <a:pt x="161" y="2204"/>
                  </a:cubicBezTo>
                  <a:cubicBezTo>
                    <a:pt x="161" y="2282"/>
                    <a:pt x="161" y="2282"/>
                    <a:pt x="161" y="2282"/>
                  </a:cubicBezTo>
                  <a:close/>
                  <a:moveTo>
                    <a:pt x="222" y="516"/>
                  </a:moveTo>
                  <a:cubicBezTo>
                    <a:pt x="222" y="704"/>
                    <a:pt x="222" y="704"/>
                    <a:pt x="222" y="704"/>
                  </a:cubicBezTo>
                  <a:cubicBezTo>
                    <a:pt x="212" y="642"/>
                    <a:pt x="212" y="577"/>
                    <a:pt x="222" y="516"/>
                  </a:cubicBezTo>
                  <a:close/>
                  <a:moveTo>
                    <a:pt x="222" y="1968"/>
                  </a:moveTo>
                  <a:cubicBezTo>
                    <a:pt x="222" y="2263"/>
                    <a:pt x="222" y="2263"/>
                    <a:pt x="222" y="2263"/>
                  </a:cubicBezTo>
                  <a:cubicBezTo>
                    <a:pt x="205" y="2208"/>
                    <a:pt x="184" y="2157"/>
                    <a:pt x="161" y="2115"/>
                  </a:cubicBezTo>
                  <a:cubicBezTo>
                    <a:pt x="161" y="1987"/>
                    <a:pt x="161" y="1987"/>
                    <a:pt x="161" y="1987"/>
                  </a:cubicBezTo>
                  <a:cubicBezTo>
                    <a:pt x="181" y="1981"/>
                    <a:pt x="201" y="1974"/>
                    <a:pt x="222" y="1968"/>
                  </a:cubicBezTo>
                  <a:close/>
                  <a:moveTo>
                    <a:pt x="222" y="2444"/>
                  </a:moveTo>
                  <a:cubicBezTo>
                    <a:pt x="222" y="2527"/>
                    <a:pt x="222" y="2527"/>
                    <a:pt x="222" y="2527"/>
                  </a:cubicBezTo>
                  <a:cubicBezTo>
                    <a:pt x="214" y="2526"/>
                    <a:pt x="206" y="2520"/>
                    <a:pt x="205" y="2509"/>
                  </a:cubicBezTo>
                  <a:cubicBezTo>
                    <a:pt x="200" y="2471"/>
                    <a:pt x="200" y="2471"/>
                    <a:pt x="200" y="2471"/>
                  </a:cubicBezTo>
                  <a:cubicBezTo>
                    <a:pt x="198" y="2451"/>
                    <a:pt x="210" y="2442"/>
                    <a:pt x="222" y="2444"/>
                  </a:cubicBezTo>
                  <a:close/>
                  <a:moveTo>
                    <a:pt x="150" y="2270"/>
                  </a:moveTo>
                  <a:cubicBezTo>
                    <a:pt x="153" y="2276"/>
                    <a:pt x="156" y="2280"/>
                    <a:pt x="161" y="2282"/>
                  </a:cubicBezTo>
                  <a:cubicBezTo>
                    <a:pt x="161" y="2204"/>
                    <a:pt x="161" y="2204"/>
                    <a:pt x="161" y="2204"/>
                  </a:cubicBezTo>
                  <a:cubicBezTo>
                    <a:pt x="146" y="2198"/>
                    <a:pt x="126" y="2213"/>
                    <a:pt x="135" y="2234"/>
                  </a:cubicBezTo>
                  <a:cubicBezTo>
                    <a:pt x="150" y="2270"/>
                    <a:pt x="150" y="2270"/>
                    <a:pt x="150" y="2270"/>
                  </a:cubicBezTo>
                  <a:close/>
                  <a:moveTo>
                    <a:pt x="161" y="1987"/>
                  </a:moveTo>
                  <a:cubicBezTo>
                    <a:pt x="161" y="2115"/>
                    <a:pt x="161" y="2115"/>
                    <a:pt x="161" y="2115"/>
                  </a:cubicBezTo>
                  <a:cubicBezTo>
                    <a:pt x="136" y="2071"/>
                    <a:pt x="109" y="2035"/>
                    <a:pt x="80" y="2013"/>
                  </a:cubicBezTo>
                  <a:cubicBezTo>
                    <a:pt x="106" y="2005"/>
                    <a:pt x="133" y="1996"/>
                    <a:pt x="161" y="1987"/>
                  </a:cubicBezTo>
                  <a:close/>
                  <a:moveTo>
                    <a:pt x="0" y="2041"/>
                  </a:moveTo>
                  <a:cubicBezTo>
                    <a:pt x="10" y="2049"/>
                    <a:pt x="19" y="2058"/>
                    <a:pt x="28" y="2067"/>
                  </a:cubicBezTo>
                  <a:cubicBezTo>
                    <a:pt x="44" y="2082"/>
                    <a:pt x="84" y="2062"/>
                    <a:pt x="45" y="2025"/>
                  </a:cubicBezTo>
                  <a:cubicBezTo>
                    <a:pt x="29" y="2031"/>
                    <a:pt x="14" y="2036"/>
                    <a:pt x="0" y="204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21" name="Group 183"/>
          <p:cNvGrpSpPr/>
          <p:nvPr/>
        </p:nvGrpSpPr>
        <p:grpSpPr>
          <a:xfrm>
            <a:off x="4042417" y="4730108"/>
            <a:ext cx="652769" cy="687021"/>
            <a:chOff x="4560888" y="2017713"/>
            <a:chExt cx="1058863" cy="1114425"/>
          </a:xfrm>
        </p:grpSpPr>
        <p:sp>
          <p:nvSpPr>
            <p:cNvPr id="122" name="Freeform 5"/>
            <p:cNvSpPr>
              <a:spLocks noEditPoints="1"/>
            </p:cNvSpPr>
            <p:nvPr/>
          </p:nvSpPr>
          <p:spPr bwMode="auto">
            <a:xfrm>
              <a:off x="4560888" y="2017713"/>
              <a:ext cx="1058863" cy="1114425"/>
            </a:xfrm>
            <a:custGeom>
              <a:avLst/>
              <a:gdLst/>
              <a:ahLst/>
              <a:cxnLst>
                <a:cxn ang="0">
                  <a:pos x="2439" y="1562"/>
                </a:cxn>
                <a:cxn ang="0">
                  <a:pos x="2457" y="2736"/>
                </a:cxn>
                <a:cxn ang="0">
                  <a:pos x="2462" y="2703"/>
                </a:cxn>
                <a:cxn ang="0">
                  <a:pos x="2439" y="2003"/>
                </a:cxn>
                <a:cxn ang="0">
                  <a:pos x="2420" y="2701"/>
                </a:cxn>
                <a:cxn ang="0">
                  <a:pos x="2416" y="2731"/>
                </a:cxn>
                <a:cxn ang="0">
                  <a:pos x="2412" y="2897"/>
                </a:cxn>
                <a:cxn ang="0">
                  <a:pos x="2395" y="953"/>
                </a:cxn>
                <a:cxn ang="0">
                  <a:pos x="2382" y="2857"/>
                </a:cxn>
                <a:cxn ang="0">
                  <a:pos x="2368" y="2897"/>
                </a:cxn>
                <a:cxn ang="0">
                  <a:pos x="2350" y="3049"/>
                </a:cxn>
                <a:cxn ang="0">
                  <a:pos x="2330" y="186"/>
                </a:cxn>
                <a:cxn ang="0">
                  <a:pos x="2323" y="3011"/>
                </a:cxn>
                <a:cxn ang="0">
                  <a:pos x="2308" y="3082"/>
                </a:cxn>
                <a:cxn ang="0">
                  <a:pos x="2272" y="3202"/>
                </a:cxn>
                <a:cxn ang="0">
                  <a:pos x="2251" y="657"/>
                </a:cxn>
                <a:cxn ang="0">
                  <a:pos x="2251" y="2223"/>
                </a:cxn>
                <a:cxn ang="0">
                  <a:pos x="2187" y="3341"/>
                </a:cxn>
                <a:cxn ang="0">
                  <a:pos x="2230" y="3193"/>
                </a:cxn>
                <a:cxn ang="0">
                  <a:pos x="2056" y="3672"/>
                </a:cxn>
                <a:cxn ang="0">
                  <a:pos x="2058" y="3443"/>
                </a:cxn>
                <a:cxn ang="0">
                  <a:pos x="2139" y="3337"/>
                </a:cxn>
                <a:cxn ang="0">
                  <a:pos x="2160" y="2158"/>
                </a:cxn>
                <a:cxn ang="0">
                  <a:pos x="1935" y="3622"/>
                </a:cxn>
                <a:cxn ang="0">
                  <a:pos x="1937" y="3565"/>
                </a:cxn>
                <a:cxn ang="0">
                  <a:pos x="2033" y="3472"/>
                </a:cxn>
                <a:cxn ang="0">
                  <a:pos x="2056" y="2349"/>
                </a:cxn>
                <a:cxn ang="0">
                  <a:pos x="1935" y="631"/>
                </a:cxn>
                <a:cxn ang="0">
                  <a:pos x="1562" y="3625"/>
                </a:cxn>
                <a:cxn ang="0">
                  <a:pos x="1558" y="3289"/>
                </a:cxn>
                <a:cxn ang="0">
                  <a:pos x="1907" y="3590"/>
                </a:cxn>
                <a:cxn ang="0">
                  <a:pos x="1935" y="2276"/>
                </a:cxn>
                <a:cxn ang="0">
                  <a:pos x="1558" y="61"/>
                </a:cxn>
                <a:cxn ang="0">
                  <a:pos x="1457" y="3468"/>
                </a:cxn>
                <a:cxn ang="0">
                  <a:pos x="1554" y="3564"/>
                </a:cxn>
                <a:cxn ang="0">
                  <a:pos x="1558" y="3672"/>
                </a:cxn>
                <a:cxn ang="0">
                  <a:pos x="1332" y="140"/>
                </a:cxn>
                <a:cxn ang="0">
                  <a:pos x="1357" y="3341"/>
                </a:cxn>
                <a:cxn ang="0">
                  <a:pos x="1404" y="3470"/>
                </a:cxn>
                <a:cxn ang="0">
                  <a:pos x="1437" y="3672"/>
                </a:cxn>
                <a:cxn ang="0">
                  <a:pos x="1332" y="2415"/>
                </a:cxn>
                <a:cxn ang="0">
                  <a:pos x="1270" y="3205"/>
                </a:cxn>
                <a:cxn ang="0">
                  <a:pos x="1332" y="2906"/>
                </a:cxn>
                <a:cxn ang="0">
                  <a:pos x="1328" y="3373"/>
                </a:cxn>
                <a:cxn ang="0">
                  <a:pos x="1218" y="3198"/>
                </a:cxn>
                <a:cxn ang="0">
                  <a:pos x="1174" y="3086"/>
                </a:cxn>
                <a:cxn ang="0">
                  <a:pos x="1163" y="3005"/>
                </a:cxn>
                <a:cxn ang="0">
                  <a:pos x="1098" y="2532"/>
                </a:cxn>
                <a:cxn ang="0">
                  <a:pos x="1150" y="3067"/>
                </a:cxn>
                <a:cxn ang="0">
                  <a:pos x="1120" y="2885"/>
                </a:cxn>
                <a:cxn ang="0">
                  <a:pos x="1098" y="2067"/>
                </a:cxn>
                <a:cxn ang="0">
                  <a:pos x="1156" y="1582"/>
                </a:cxn>
                <a:cxn ang="0">
                  <a:pos x="1079" y="2893"/>
                </a:cxn>
                <a:cxn ang="0">
                  <a:pos x="1077" y="2735"/>
                </a:cxn>
                <a:cxn ang="0">
                  <a:pos x="1073" y="2705"/>
                </a:cxn>
                <a:cxn ang="0">
                  <a:pos x="1098" y="2067"/>
                </a:cxn>
                <a:cxn ang="0">
                  <a:pos x="1054" y="2674"/>
                </a:cxn>
                <a:cxn ang="0">
                  <a:pos x="1034" y="2724"/>
                </a:cxn>
                <a:cxn ang="0">
                  <a:pos x="967" y="1843"/>
                </a:cxn>
              </a:cxnLst>
              <a:rect l="0" t="0" r="r" b="b"/>
              <a:pathLst>
                <a:path w="3492" h="3672">
                  <a:moveTo>
                    <a:pt x="2439" y="302"/>
                  </a:moveTo>
                  <a:cubicBezTo>
                    <a:pt x="2626" y="539"/>
                    <a:pt x="2699" y="861"/>
                    <a:pt x="2673" y="1035"/>
                  </a:cubicBezTo>
                  <a:cubicBezTo>
                    <a:pt x="2722" y="1095"/>
                    <a:pt x="2752" y="1174"/>
                    <a:pt x="2765" y="1260"/>
                  </a:cubicBezTo>
                  <a:cubicBezTo>
                    <a:pt x="2778" y="1342"/>
                    <a:pt x="2775" y="1431"/>
                    <a:pt x="2758" y="1514"/>
                  </a:cubicBezTo>
                  <a:cubicBezTo>
                    <a:pt x="2741" y="1599"/>
                    <a:pt x="2708" y="1678"/>
                    <a:pt x="2662" y="1738"/>
                  </a:cubicBezTo>
                  <a:cubicBezTo>
                    <a:pt x="2625" y="1787"/>
                    <a:pt x="2580" y="1824"/>
                    <a:pt x="2526" y="1843"/>
                  </a:cubicBezTo>
                  <a:cubicBezTo>
                    <a:pt x="2500" y="1899"/>
                    <a:pt x="2471" y="1953"/>
                    <a:pt x="2439" y="2003"/>
                  </a:cubicBezTo>
                  <a:cubicBezTo>
                    <a:pt x="2439" y="1788"/>
                    <a:pt x="2439" y="1788"/>
                    <a:pt x="2439" y="1788"/>
                  </a:cubicBezTo>
                  <a:cubicBezTo>
                    <a:pt x="2443" y="1778"/>
                    <a:pt x="2447" y="1769"/>
                    <a:pt x="2451" y="1759"/>
                  </a:cubicBezTo>
                  <a:cubicBezTo>
                    <a:pt x="2590" y="1735"/>
                    <a:pt x="2669" y="1544"/>
                    <a:pt x="2669" y="1361"/>
                  </a:cubicBezTo>
                  <a:cubicBezTo>
                    <a:pt x="2668" y="962"/>
                    <a:pt x="2455" y="1168"/>
                    <a:pt x="2453" y="1493"/>
                  </a:cubicBezTo>
                  <a:cubicBezTo>
                    <a:pt x="2453" y="1519"/>
                    <a:pt x="2447" y="1542"/>
                    <a:pt x="2439" y="1562"/>
                  </a:cubicBezTo>
                  <a:cubicBezTo>
                    <a:pt x="2439" y="302"/>
                    <a:pt x="2439" y="302"/>
                    <a:pt x="2439" y="302"/>
                  </a:cubicBezTo>
                  <a:close/>
                  <a:moveTo>
                    <a:pt x="2439" y="2560"/>
                  </a:moveTo>
                  <a:cubicBezTo>
                    <a:pt x="2457" y="2570"/>
                    <a:pt x="2476" y="2580"/>
                    <a:pt x="2498" y="2589"/>
                  </a:cubicBezTo>
                  <a:cubicBezTo>
                    <a:pt x="2911" y="2761"/>
                    <a:pt x="3492" y="2808"/>
                    <a:pt x="3479" y="3326"/>
                  </a:cubicBezTo>
                  <a:cubicBezTo>
                    <a:pt x="3476" y="3438"/>
                    <a:pt x="3431" y="3556"/>
                    <a:pt x="3363" y="3672"/>
                  </a:cubicBezTo>
                  <a:cubicBezTo>
                    <a:pt x="2439" y="3672"/>
                    <a:pt x="2439" y="3672"/>
                    <a:pt x="2439" y="3672"/>
                  </a:cubicBezTo>
                  <a:cubicBezTo>
                    <a:pt x="2439" y="2760"/>
                    <a:pt x="2439" y="2760"/>
                    <a:pt x="2439" y="2760"/>
                  </a:cubicBezTo>
                  <a:cubicBezTo>
                    <a:pt x="2445" y="2759"/>
                    <a:pt x="2450" y="2756"/>
                    <a:pt x="2454" y="2748"/>
                  </a:cubicBezTo>
                  <a:cubicBezTo>
                    <a:pt x="2455" y="2746"/>
                    <a:pt x="2455" y="2745"/>
                    <a:pt x="2456" y="2743"/>
                  </a:cubicBezTo>
                  <a:cubicBezTo>
                    <a:pt x="2456" y="2742"/>
                    <a:pt x="2456" y="2742"/>
                    <a:pt x="2456" y="2742"/>
                  </a:cubicBezTo>
                  <a:cubicBezTo>
                    <a:pt x="2456" y="2739"/>
                    <a:pt x="2456" y="2739"/>
                    <a:pt x="2456" y="2739"/>
                  </a:cubicBezTo>
                  <a:cubicBezTo>
                    <a:pt x="2457" y="2736"/>
                    <a:pt x="2457" y="2736"/>
                    <a:pt x="2457" y="2736"/>
                  </a:cubicBezTo>
                  <a:cubicBezTo>
                    <a:pt x="2457" y="2733"/>
                    <a:pt x="2457" y="2733"/>
                    <a:pt x="2457" y="2733"/>
                  </a:cubicBezTo>
                  <a:cubicBezTo>
                    <a:pt x="2458" y="2730"/>
                    <a:pt x="2458" y="2730"/>
                    <a:pt x="2458" y="2730"/>
                  </a:cubicBezTo>
                  <a:cubicBezTo>
                    <a:pt x="2458" y="2727"/>
                    <a:pt x="2458" y="2727"/>
                    <a:pt x="2458" y="2727"/>
                  </a:cubicBezTo>
                  <a:cubicBezTo>
                    <a:pt x="2459" y="2724"/>
                    <a:pt x="2459" y="2724"/>
                    <a:pt x="2459" y="2724"/>
                  </a:cubicBezTo>
                  <a:cubicBezTo>
                    <a:pt x="2459" y="2722"/>
                    <a:pt x="2459" y="2722"/>
                    <a:pt x="2459" y="2722"/>
                  </a:cubicBezTo>
                  <a:cubicBezTo>
                    <a:pt x="2460" y="2719"/>
                    <a:pt x="2460" y="2719"/>
                    <a:pt x="2460" y="2719"/>
                  </a:cubicBezTo>
                  <a:cubicBezTo>
                    <a:pt x="2460" y="2716"/>
                    <a:pt x="2460" y="2716"/>
                    <a:pt x="2460" y="2716"/>
                  </a:cubicBezTo>
                  <a:cubicBezTo>
                    <a:pt x="2460" y="2713"/>
                    <a:pt x="2460" y="2713"/>
                    <a:pt x="2460" y="2713"/>
                  </a:cubicBezTo>
                  <a:cubicBezTo>
                    <a:pt x="2461" y="2711"/>
                    <a:pt x="2461" y="2711"/>
                    <a:pt x="2461" y="2711"/>
                  </a:cubicBezTo>
                  <a:cubicBezTo>
                    <a:pt x="2461" y="2708"/>
                    <a:pt x="2461" y="2708"/>
                    <a:pt x="2461" y="2708"/>
                  </a:cubicBezTo>
                  <a:cubicBezTo>
                    <a:pt x="2461" y="2705"/>
                    <a:pt x="2461" y="2705"/>
                    <a:pt x="2461" y="2705"/>
                  </a:cubicBezTo>
                  <a:cubicBezTo>
                    <a:pt x="2462" y="2703"/>
                    <a:pt x="2462" y="2703"/>
                    <a:pt x="2462" y="2703"/>
                  </a:cubicBezTo>
                  <a:cubicBezTo>
                    <a:pt x="2462" y="2700"/>
                    <a:pt x="2462" y="2700"/>
                    <a:pt x="2462" y="2700"/>
                  </a:cubicBezTo>
                  <a:cubicBezTo>
                    <a:pt x="2462" y="2697"/>
                    <a:pt x="2462" y="2697"/>
                    <a:pt x="2462" y="2697"/>
                  </a:cubicBezTo>
                  <a:cubicBezTo>
                    <a:pt x="2463" y="2682"/>
                    <a:pt x="2450" y="2673"/>
                    <a:pt x="2439" y="2674"/>
                  </a:cubicBezTo>
                  <a:lnTo>
                    <a:pt x="2439" y="2560"/>
                  </a:lnTo>
                  <a:close/>
                  <a:moveTo>
                    <a:pt x="2395" y="250"/>
                  </a:moveTo>
                  <a:cubicBezTo>
                    <a:pt x="2410" y="267"/>
                    <a:pt x="2425" y="284"/>
                    <a:pt x="2439" y="302"/>
                  </a:cubicBezTo>
                  <a:cubicBezTo>
                    <a:pt x="2439" y="1562"/>
                    <a:pt x="2439" y="1562"/>
                    <a:pt x="2439" y="1562"/>
                  </a:cubicBezTo>
                  <a:cubicBezTo>
                    <a:pt x="2427" y="1587"/>
                    <a:pt x="2411" y="1605"/>
                    <a:pt x="2395" y="1617"/>
                  </a:cubicBezTo>
                  <a:cubicBezTo>
                    <a:pt x="2395" y="1397"/>
                    <a:pt x="2395" y="1397"/>
                    <a:pt x="2395" y="1397"/>
                  </a:cubicBezTo>
                  <a:cubicBezTo>
                    <a:pt x="2433" y="1233"/>
                    <a:pt x="2435" y="1093"/>
                    <a:pt x="2395" y="953"/>
                  </a:cubicBezTo>
                  <a:cubicBezTo>
                    <a:pt x="2395" y="250"/>
                    <a:pt x="2395" y="250"/>
                    <a:pt x="2395" y="250"/>
                  </a:cubicBezTo>
                  <a:close/>
                  <a:moveTo>
                    <a:pt x="2439" y="2003"/>
                  </a:moveTo>
                  <a:cubicBezTo>
                    <a:pt x="2425" y="2025"/>
                    <a:pt x="2410" y="2046"/>
                    <a:pt x="2395" y="2067"/>
                  </a:cubicBezTo>
                  <a:cubicBezTo>
                    <a:pt x="2395" y="1875"/>
                    <a:pt x="2395" y="1875"/>
                    <a:pt x="2395" y="1875"/>
                  </a:cubicBezTo>
                  <a:cubicBezTo>
                    <a:pt x="2410" y="1847"/>
                    <a:pt x="2425" y="1818"/>
                    <a:pt x="2439" y="1788"/>
                  </a:cubicBezTo>
                  <a:cubicBezTo>
                    <a:pt x="2439" y="2003"/>
                    <a:pt x="2439" y="2003"/>
                    <a:pt x="2439" y="2003"/>
                  </a:cubicBezTo>
                  <a:close/>
                  <a:moveTo>
                    <a:pt x="2395" y="2532"/>
                  </a:moveTo>
                  <a:cubicBezTo>
                    <a:pt x="2408" y="2542"/>
                    <a:pt x="2423" y="2551"/>
                    <a:pt x="2439" y="2560"/>
                  </a:cubicBezTo>
                  <a:cubicBezTo>
                    <a:pt x="2439" y="2674"/>
                    <a:pt x="2439" y="2674"/>
                    <a:pt x="2439" y="2674"/>
                  </a:cubicBezTo>
                  <a:cubicBezTo>
                    <a:pt x="2432" y="2675"/>
                    <a:pt x="2425" y="2680"/>
                    <a:pt x="2422" y="2689"/>
                  </a:cubicBezTo>
                  <a:cubicBezTo>
                    <a:pt x="2421" y="2691"/>
                    <a:pt x="2421" y="2692"/>
                    <a:pt x="2421" y="2694"/>
                  </a:cubicBezTo>
                  <a:cubicBezTo>
                    <a:pt x="2421" y="2696"/>
                    <a:pt x="2421" y="2696"/>
                    <a:pt x="2421" y="2696"/>
                  </a:cubicBezTo>
                  <a:cubicBezTo>
                    <a:pt x="2421" y="2698"/>
                    <a:pt x="2421" y="2698"/>
                    <a:pt x="2421" y="2698"/>
                  </a:cubicBezTo>
                  <a:cubicBezTo>
                    <a:pt x="2420" y="2701"/>
                    <a:pt x="2420" y="2701"/>
                    <a:pt x="2420" y="2701"/>
                  </a:cubicBezTo>
                  <a:cubicBezTo>
                    <a:pt x="2420" y="2703"/>
                    <a:pt x="2420" y="2703"/>
                    <a:pt x="2420" y="2703"/>
                  </a:cubicBezTo>
                  <a:cubicBezTo>
                    <a:pt x="2420" y="2705"/>
                    <a:pt x="2420" y="2705"/>
                    <a:pt x="2420" y="2705"/>
                  </a:cubicBezTo>
                  <a:cubicBezTo>
                    <a:pt x="2420" y="2708"/>
                    <a:pt x="2420" y="2708"/>
                    <a:pt x="2420" y="2708"/>
                  </a:cubicBezTo>
                  <a:cubicBezTo>
                    <a:pt x="2419" y="2710"/>
                    <a:pt x="2419" y="2710"/>
                    <a:pt x="2419" y="2710"/>
                  </a:cubicBezTo>
                  <a:cubicBezTo>
                    <a:pt x="2419" y="2712"/>
                    <a:pt x="2419" y="2712"/>
                    <a:pt x="2419" y="2712"/>
                  </a:cubicBezTo>
                  <a:cubicBezTo>
                    <a:pt x="2419" y="2715"/>
                    <a:pt x="2419" y="2715"/>
                    <a:pt x="2419" y="2715"/>
                  </a:cubicBezTo>
                  <a:cubicBezTo>
                    <a:pt x="2418" y="2718"/>
                    <a:pt x="2418" y="2718"/>
                    <a:pt x="2418" y="2718"/>
                  </a:cubicBezTo>
                  <a:cubicBezTo>
                    <a:pt x="2418" y="2720"/>
                    <a:pt x="2418" y="2720"/>
                    <a:pt x="2418" y="2720"/>
                  </a:cubicBezTo>
                  <a:cubicBezTo>
                    <a:pt x="2417" y="2723"/>
                    <a:pt x="2417" y="2723"/>
                    <a:pt x="2417" y="2723"/>
                  </a:cubicBezTo>
                  <a:cubicBezTo>
                    <a:pt x="2417" y="2725"/>
                    <a:pt x="2417" y="2725"/>
                    <a:pt x="2417" y="2725"/>
                  </a:cubicBezTo>
                  <a:cubicBezTo>
                    <a:pt x="2417" y="2728"/>
                    <a:pt x="2417" y="2728"/>
                    <a:pt x="2417" y="2728"/>
                  </a:cubicBezTo>
                  <a:cubicBezTo>
                    <a:pt x="2416" y="2731"/>
                    <a:pt x="2416" y="2731"/>
                    <a:pt x="2416" y="2731"/>
                  </a:cubicBezTo>
                  <a:cubicBezTo>
                    <a:pt x="2416" y="2734"/>
                    <a:pt x="2416" y="2734"/>
                    <a:pt x="2416" y="2734"/>
                  </a:cubicBezTo>
                  <a:cubicBezTo>
                    <a:pt x="2415" y="2735"/>
                    <a:pt x="2415" y="2735"/>
                    <a:pt x="2415" y="2735"/>
                  </a:cubicBezTo>
                  <a:cubicBezTo>
                    <a:pt x="2413" y="2751"/>
                    <a:pt x="2426" y="2762"/>
                    <a:pt x="2439" y="2760"/>
                  </a:cubicBezTo>
                  <a:cubicBezTo>
                    <a:pt x="2439" y="3672"/>
                    <a:pt x="2439" y="3672"/>
                    <a:pt x="2439" y="3672"/>
                  </a:cubicBezTo>
                  <a:cubicBezTo>
                    <a:pt x="2395" y="3672"/>
                    <a:pt x="2395" y="3672"/>
                    <a:pt x="2395" y="3672"/>
                  </a:cubicBezTo>
                  <a:cubicBezTo>
                    <a:pt x="2395" y="2925"/>
                    <a:pt x="2395" y="2925"/>
                    <a:pt x="2395" y="2925"/>
                  </a:cubicBezTo>
                  <a:cubicBezTo>
                    <a:pt x="2400" y="2923"/>
                    <a:pt x="2404" y="2919"/>
                    <a:pt x="2407" y="2913"/>
                  </a:cubicBezTo>
                  <a:cubicBezTo>
                    <a:pt x="2407" y="2913"/>
                    <a:pt x="2407" y="2913"/>
                    <a:pt x="2407" y="2913"/>
                  </a:cubicBezTo>
                  <a:cubicBezTo>
                    <a:pt x="2408" y="2909"/>
                    <a:pt x="2408" y="2909"/>
                    <a:pt x="2408" y="2909"/>
                  </a:cubicBezTo>
                  <a:cubicBezTo>
                    <a:pt x="2410" y="2905"/>
                    <a:pt x="2410" y="2905"/>
                    <a:pt x="2410" y="2905"/>
                  </a:cubicBezTo>
                  <a:cubicBezTo>
                    <a:pt x="2411" y="2901"/>
                    <a:pt x="2411" y="2901"/>
                    <a:pt x="2411" y="2901"/>
                  </a:cubicBezTo>
                  <a:cubicBezTo>
                    <a:pt x="2412" y="2897"/>
                    <a:pt x="2412" y="2897"/>
                    <a:pt x="2412" y="2897"/>
                  </a:cubicBezTo>
                  <a:cubicBezTo>
                    <a:pt x="2414" y="2893"/>
                    <a:pt x="2414" y="2893"/>
                    <a:pt x="2414" y="2893"/>
                  </a:cubicBezTo>
                  <a:cubicBezTo>
                    <a:pt x="2415" y="2889"/>
                    <a:pt x="2415" y="2889"/>
                    <a:pt x="2415" y="2889"/>
                  </a:cubicBezTo>
                  <a:cubicBezTo>
                    <a:pt x="2417" y="2885"/>
                    <a:pt x="2417" y="2885"/>
                    <a:pt x="2417" y="2885"/>
                  </a:cubicBezTo>
                  <a:cubicBezTo>
                    <a:pt x="2418" y="2881"/>
                    <a:pt x="2418" y="2881"/>
                    <a:pt x="2418" y="2881"/>
                  </a:cubicBezTo>
                  <a:cubicBezTo>
                    <a:pt x="2419" y="2877"/>
                    <a:pt x="2419" y="2877"/>
                    <a:pt x="2419" y="2877"/>
                  </a:cubicBezTo>
                  <a:cubicBezTo>
                    <a:pt x="2421" y="2873"/>
                    <a:pt x="2421" y="2873"/>
                    <a:pt x="2421" y="2873"/>
                  </a:cubicBezTo>
                  <a:cubicBezTo>
                    <a:pt x="2421" y="2871"/>
                    <a:pt x="2421" y="2871"/>
                    <a:pt x="2421" y="2871"/>
                  </a:cubicBezTo>
                  <a:cubicBezTo>
                    <a:pt x="2427" y="2853"/>
                    <a:pt x="2410" y="2838"/>
                    <a:pt x="2395" y="2844"/>
                  </a:cubicBezTo>
                  <a:lnTo>
                    <a:pt x="2395" y="2532"/>
                  </a:lnTo>
                  <a:close/>
                  <a:moveTo>
                    <a:pt x="2330" y="186"/>
                  </a:moveTo>
                  <a:cubicBezTo>
                    <a:pt x="2352" y="206"/>
                    <a:pt x="2374" y="228"/>
                    <a:pt x="2395" y="250"/>
                  </a:cubicBezTo>
                  <a:cubicBezTo>
                    <a:pt x="2395" y="953"/>
                    <a:pt x="2395" y="953"/>
                    <a:pt x="2395" y="953"/>
                  </a:cubicBezTo>
                  <a:cubicBezTo>
                    <a:pt x="2379" y="899"/>
                    <a:pt x="2358" y="845"/>
                    <a:pt x="2330" y="790"/>
                  </a:cubicBezTo>
                  <a:cubicBezTo>
                    <a:pt x="2330" y="186"/>
                    <a:pt x="2330" y="186"/>
                    <a:pt x="2330" y="186"/>
                  </a:cubicBezTo>
                  <a:close/>
                  <a:moveTo>
                    <a:pt x="2395" y="2067"/>
                  </a:moveTo>
                  <a:cubicBezTo>
                    <a:pt x="2374" y="2095"/>
                    <a:pt x="2352" y="2121"/>
                    <a:pt x="2330" y="2146"/>
                  </a:cubicBezTo>
                  <a:cubicBezTo>
                    <a:pt x="2330" y="1979"/>
                    <a:pt x="2330" y="1979"/>
                    <a:pt x="2330" y="1979"/>
                  </a:cubicBezTo>
                  <a:cubicBezTo>
                    <a:pt x="2353" y="1946"/>
                    <a:pt x="2375" y="1911"/>
                    <a:pt x="2395" y="1875"/>
                  </a:cubicBezTo>
                  <a:cubicBezTo>
                    <a:pt x="2395" y="2067"/>
                    <a:pt x="2395" y="2067"/>
                    <a:pt x="2395" y="2067"/>
                  </a:cubicBezTo>
                  <a:close/>
                  <a:moveTo>
                    <a:pt x="2330" y="2473"/>
                  </a:moveTo>
                  <a:cubicBezTo>
                    <a:pt x="2348" y="2494"/>
                    <a:pt x="2370" y="2514"/>
                    <a:pt x="2395" y="2532"/>
                  </a:cubicBezTo>
                  <a:cubicBezTo>
                    <a:pt x="2395" y="2844"/>
                    <a:pt x="2395" y="2844"/>
                    <a:pt x="2395" y="2844"/>
                  </a:cubicBezTo>
                  <a:cubicBezTo>
                    <a:pt x="2392" y="2845"/>
                    <a:pt x="2389" y="2847"/>
                    <a:pt x="2387" y="2849"/>
                  </a:cubicBezTo>
                  <a:cubicBezTo>
                    <a:pt x="2385" y="2852"/>
                    <a:pt x="2384" y="2854"/>
                    <a:pt x="2382" y="2857"/>
                  </a:cubicBezTo>
                  <a:cubicBezTo>
                    <a:pt x="2382" y="2859"/>
                    <a:pt x="2382" y="2859"/>
                    <a:pt x="2382" y="2859"/>
                  </a:cubicBezTo>
                  <a:cubicBezTo>
                    <a:pt x="2381" y="2862"/>
                    <a:pt x="2381" y="2862"/>
                    <a:pt x="2381" y="2862"/>
                  </a:cubicBezTo>
                  <a:cubicBezTo>
                    <a:pt x="2379" y="2866"/>
                    <a:pt x="2379" y="2866"/>
                    <a:pt x="2379" y="2866"/>
                  </a:cubicBezTo>
                  <a:cubicBezTo>
                    <a:pt x="2378" y="2870"/>
                    <a:pt x="2378" y="2870"/>
                    <a:pt x="2378" y="2870"/>
                  </a:cubicBezTo>
                  <a:cubicBezTo>
                    <a:pt x="2377" y="2874"/>
                    <a:pt x="2377" y="2874"/>
                    <a:pt x="2377" y="2874"/>
                  </a:cubicBezTo>
                  <a:cubicBezTo>
                    <a:pt x="2375" y="2878"/>
                    <a:pt x="2375" y="2878"/>
                    <a:pt x="2375" y="2878"/>
                  </a:cubicBezTo>
                  <a:cubicBezTo>
                    <a:pt x="2374" y="2881"/>
                    <a:pt x="2374" y="2881"/>
                    <a:pt x="2374" y="2881"/>
                  </a:cubicBezTo>
                  <a:cubicBezTo>
                    <a:pt x="2373" y="2885"/>
                    <a:pt x="2373" y="2885"/>
                    <a:pt x="2373" y="2885"/>
                  </a:cubicBezTo>
                  <a:cubicBezTo>
                    <a:pt x="2371" y="2889"/>
                    <a:pt x="2371" y="2889"/>
                    <a:pt x="2371" y="2889"/>
                  </a:cubicBezTo>
                  <a:cubicBezTo>
                    <a:pt x="2370" y="2893"/>
                    <a:pt x="2370" y="2893"/>
                    <a:pt x="2370" y="2893"/>
                  </a:cubicBezTo>
                  <a:cubicBezTo>
                    <a:pt x="2368" y="2897"/>
                    <a:pt x="2368" y="2897"/>
                    <a:pt x="2368" y="2897"/>
                  </a:cubicBezTo>
                  <a:cubicBezTo>
                    <a:pt x="2368" y="2897"/>
                    <a:pt x="2368" y="2897"/>
                    <a:pt x="2368" y="2897"/>
                  </a:cubicBezTo>
                  <a:cubicBezTo>
                    <a:pt x="2367" y="2902"/>
                    <a:pt x="2366" y="2907"/>
                    <a:pt x="2368" y="2912"/>
                  </a:cubicBezTo>
                  <a:cubicBezTo>
                    <a:pt x="2372" y="2925"/>
                    <a:pt x="2385" y="2929"/>
                    <a:pt x="2395" y="2925"/>
                  </a:cubicBezTo>
                  <a:cubicBezTo>
                    <a:pt x="2395" y="3672"/>
                    <a:pt x="2395" y="3672"/>
                    <a:pt x="2395" y="3672"/>
                  </a:cubicBezTo>
                  <a:cubicBezTo>
                    <a:pt x="2330" y="3672"/>
                    <a:pt x="2330" y="3672"/>
                    <a:pt x="2330" y="3672"/>
                  </a:cubicBezTo>
                  <a:cubicBezTo>
                    <a:pt x="2330" y="3083"/>
                    <a:pt x="2330" y="3083"/>
                    <a:pt x="2330" y="3083"/>
                  </a:cubicBezTo>
                  <a:cubicBezTo>
                    <a:pt x="2333" y="3081"/>
                    <a:pt x="2337" y="3078"/>
                    <a:pt x="2339" y="3074"/>
                  </a:cubicBezTo>
                  <a:cubicBezTo>
                    <a:pt x="2340" y="3071"/>
                    <a:pt x="2340" y="3071"/>
                    <a:pt x="2340" y="3071"/>
                  </a:cubicBezTo>
                  <a:cubicBezTo>
                    <a:pt x="2342" y="3067"/>
                    <a:pt x="2342" y="3067"/>
                    <a:pt x="2342" y="3067"/>
                  </a:cubicBezTo>
                  <a:cubicBezTo>
                    <a:pt x="2344" y="3062"/>
                    <a:pt x="2344" y="3062"/>
                    <a:pt x="2344" y="3062"/>
                  </a:cubicBezTo>
                  <a:cubicBezTo>
                    <a:pt x="2346" y="3058"/>
                    <a:pt x="2346" y="3058"/>
                    <a:pt x="2346" y="3058"/>
                  </a:cubicBezTo>
                  <a:cubicBezTo>
                    <a:pt x="2348" y="3053"/>
                    <a:pt x="2348" y="3053"/>
                    <a:pt x="2348" y="3053"/>
                  </a:cubicBezTo>
                  <a:cubicBezTo>
                    <a:pt x="2350" y="3049"/>
                    <a:pt x="2350" y="3049"/>
                    <a:pt x="2350" y="3049"/>
                  </a:cubicBezTo>
                  <a:cubicBezTo>
                    <a:pt x="2352" y="3045"/>
                    <a:pt x="2352" y="3045"/>
                    <a:pt x="2352" y="3045"/>
                  </a:cubicBezTo>
                  <a:cubicBezTo>
                    <a:pt x="2354" y="3040"/>
                    <a:pt x="2354" y="3040"/>
                    <a:pt x="2354" y="3040"/>
                  </a:cubicBezTo>
                  <a:cubicBezTo>
                    <a:pt x="2356" y="3036"/>
                    <a:pt x="2356" y="3036"/>
                    <a:pt x="2356" y="3036"/>
                  </a:cubicBezTo>
                  <a:cubicBezTo>
                    <a:pt x="2357" y="3034"/>
                    <a:pt x="2357" y="3034"/>
                    <a:pt x="2357" y="3034"/>
                  </a:cubicBezTo>
                  <a:cubicBezTo>
                    <a:pt x="2366" y="3014"/>
                    <a:pt x="2345" y="2997"/>
                    <a:pt x="2330" y="3005"/>
                  </a:cubicBezTo>
                  <a:cubicBezTo>
                    <a:pt x="2330" y="2473"/>
                    <a:pt x="2330" y="2473"/>
                    <a:pt x="2330" y="2473"/>
                  </a:cubicBezTo>
                  <a:close/>
                  <a:moveTo>
                    <a:pt x="2395" y="1397"/>
                  </a:moveTo>
                  <a:cubicBezTo>
                    <a:pt x="2395" y="1617"/>
                    <a:pt x="2395" y="1617"/>
                    <a:pt x="2395" y="1617"/>
                  </a:cubicBezTo>
                  <a:cubicBezTo>
                    <a:pt x="2358" y="1643"/>
                    <a:pt x="2321" y="1635"/>
                    <a:pt x="2340" y="1582"/>
                  </a:cubicBezTo>
                  <a:cubicBezTo>
                    <a:pt x="2363" y="1516"/>
                    <a:pt x="2381" y="1455"/>
                    <a:pt x="2395" y="1397"/>
                  </a:cubicBezTo>
                  <a:close/>
                  <a:moveTo>
                    <a:pt x="2251" y="126"/>
                  </a:moveTo>
                  <a:cubicBezTo>
                    <a:pt x="2279" y="144"/>
                    <a:pt x="2305" y="165"/>
                    <a:pt x="2330" y="186"/>
                  </a:cubicBezTo>
                  <a:cubicBezTo>
                    <a:pt x="2330" y="790"/>
                    <a:pt x="2330" y="790"/>
                    <a:pt x="2330" y="790"/>
                  </a:cubicBezTo>
                  <a:cubicBezTo>
                    <a:pt x="2307" y="747"/>
                    <a:pt x="2281" y="703"/>
                    <a:pt x="2251" y="657"/>
                  </a:cubicBezTo>
                  <a:cubicBezTo>
                    <a:pt x="2251" y="126"/>
                    <a:pt x="2251" y="126"/>
                    <a:pt x="2251" y="126"/>
                  </a:cubicBezTo>
                  <a:close/>
                  <a:moveTo>
                    <a:pt x="2330" y="2146"/>
                  </a:moveTo>
                  <a:cubicBezTo>
                    <a:pt x="2305" y="2173"/>
                    <a:pt x="2278" y="2199"/>
                    <a:pt x="2251" y="2223"/>
                  </a:cubicBezTo>
                  <a:cubicBezTo>
                    <a:pt x="2251" y="2075"/>
                    <a:pt x="2251" y="2075"/>
                    <a:pt x="2251" y="2075"/>
                  </a:cubicBezTo>
                  <a:cubicBezTo>
                    <a:pt x="2279" y="2045"/>
                    <a:pt x="2305" y="2013"/>
                    <a:pt x="2330" y="1979"/>
                  </a:cubicBezTo>
                  <a:cubicBezTo>
                    <a:pt x="2330" y="2146"/>
                    <a:pt x="2330" y="2146"/>
                    <a:pt x="2330" y="2146"/>
                  </a:cubicBezTo>
                  <a:close/>
                  <a:moveTo>
                    <a:pt x="2251" y="2324"/>
                  </a:moveTo>
                  <a:cubicBezTo>
                    <a:pt x="2266" y="2379"/>
                    <a:pt x="2291" y="2429"/>
                    <a:pt x="2330" y="2473"/>
                  </a:cubicBezTo>
                  <a:cubicBezTo>
                    <a:pt x="2330" y="3005"/>
                    <a:pt x="2330" y="3005"/>
                    <a:pt x="2330" y="3005"/>
                  </a:cubicBezTo>
                  <a:cubicBezTo>
                    <a:pt x="2327" y="3006"/>
                    <a:pt x="2325" y="3008"/>
                    <a:pt x="2323" y="3011"/>
                  </a:cubicBezTo>
                  <a:cubicBezTo>
                    <a:pt x="2322" y="3012"/>
                    <a:pt x="2321" y="3014"/>
                    <a:pt x="2320" y="3015"/>
                  </a:cubicBezTo>
                  <a:cubicBezTo>
                    <a:pt x="2319" y="3017"/>
                    <a:pt x="2319" y="3017"/>
                    <a:pt x="2319" y="3017"/>
                  </a:cubicBezTo>
                  <a:cubicBezTo>
                    <a:pt x="2317" y="3021"/>
                    <a:pt x="2317" y="3021"/>
                    <a:pt x="2317" y="3021"/>
                  </a:cubicBezTo>
                  <a:cubicBezTo>
                    <a:pt x="2315" y="3026"/>
                    <a:pt x="2315" y="3026"/>
                    <a:pt x="2315" y="3026"/>
                  </a:cubicBezTo>
                  <a:cubicBezTo>
                    <a:pt x="2313" y="3030"/>
                    <a:pt x="2313" y="3030"/>
                    <a:pt x="2313" y="3030"/>
                  </a:cubicBezTo>
                  <a:cubicBezTo>
                    <a:pt x="2311" y="3034"/>
                    <a:pt x="2311" y="3034"/>
                    <a:pt x="2311" y="3034"/>
                  </a:cubicBezTo>
                  <a:cubicBezTo>
                    <a:pt x="2309" y="3039"/>
                    <a:pt x="2309" y="3039"/>
                    <a:pt x="2309" y="3039"/>
                  </a:cubicBezTo>
                  <a:cubicBezTo>
                    <a:pt x="2307" y="3043"/>
                    <a:pt x="2307" y="3043"/>
                    <a:pt x="2307" y="3043"/>
                  </a:cubicBezTo>
                  <a:cubicBezTo>
                    <a:pt x="2305" y="3047"/>
                    <a:pt x="2305" y="3047"/>
                    <a:pt x="2305" y="3047"/>
                  </a:cubicBezTo>
                  <a:cubicBezTo>
                    <a:pt x="2303" y="3052"/>
                    <a:pt x="2303" y="3052"/>
                    <a:pt x="2303" y="3052"/>
                  </a:cubicBezTo>
                  <a:cubicBezTo>
                    <a:pt x="2302" y="3054"/>
                    <a:pt x="2302" y="3054"/>
                    <a:pt x="2302" y="3054"/>
                  </a:cubicBezTo>
                  <a:cubicBezTo>
                    <a:pt x="2298" y="3064"/>
                    <a:pt x="2300" y="3075"/>
                    <a:pt x="2308" y="3082"/>
                  </a:cubicBezTo>
                  <a:cubicBezTo>
                    <a:pt x="2315" y="3087"/>
                    <a:pt x="2323" y="3087"/>
                    <a:pt x="2330" y="3083"/>
                  </a:cubicBezTo>
                  <a:cubicBezTo>
                    <a:pt x="2330" y="3672"/>
                    <a:pt x="2330" y="3672"/>
                    <a:pt x="2330" y="3672"/>
                  </a:cubicBezTo>
                  <a:cubicBezTo>
                    <a:pt x="2251" y="3672"/>
                    <a:pt x="2251" y="3672"/>
                    <a:pt x="2251" y="3672"/>
                  </a:cubicBezTo>
                  <a:cubicBezTo>
                    <a:pt x="2251" y="3235"/>
                    <a:pt x="2251" y="3235"/>
                    <a:pt x="2251" y="3235"/>
                  </a:cubicBezTo>
                  <a:cubicBezTo>
                    <a:pt x="2252" y="3234"/>
                    <a:pt x="2252" y="3234"/>
                    <a:pt x="2253" y="3233"/>
                  </a:cubicBezTo>
                  <a:cubicBezTo>
                    <a:pt x="2255" y="3231"/>
                    <a:pt x="2257" y="3230"/>
                    <a:pt x="2258" y="3227"/>
                  </a:cubicBezTo>
                  <a:cubicBezTo>
                    <a:pt x="2260" y="3225"/>
                    <a:pt x="2260" y="3225"/>
                    <a:pt x="2260" y="3225"/>
                  </a:cubicBezTo>
                  <a:cubicBezTo>
                    <a:pt x="2262" y="3220"/>
                    <a:pt x="2262" y="3220"/>
                    <a:pt x="2262" y="3220"/>
                  </a:cubicBezTo>
                  <a:cubicBezTo>
                    <a:pt x="2265" y="3216"/>
                    <a:pt x="2265" y="3216"/>
                    <a:pt x="2265" y="3216"/>
                  </a:cubicBezTo>
                  <a:cubicBezTo>
                    <a:pt x="2267" y="3211"/>
                    <a:pt x="2267" y="3211"/>
                    <a:pt x="2267" y="3211"/>
                  </a:cubicBezTo>
                  <a:cubicBezTo>
                    <a:pt x="2270" y="3207"/>
                    <a:pt x="2270" y="3207"/>
                    <a:pt x="2270" y="3207"/>
                  </a:cubicBezTo>
                  <a:cubicBezTo>
                    <a:pt x="2272" y="3202"/>
                    <a:pt x="2272" y="3202"/>
                    <a:pt x="2272" y="3202"/>
                  </a:cubicBezTo>
                  <a:cubicBezTo>
                    <a:pt x="2275" y="3198"/>
                    <a:pt x="2275" y="3198"/>
                    <a:pt x="2275" y="3198"/>
                  </a:cubicBezTo>
                  <a:cubicBezTo>
                    <a:pt x="2277" y="3193"/>
                    <a:pt x="2277" y="3193"/>
                    <a:pt x="2277" y="3193"/>
                  </a:cubicBezTo>
                  <a:cubicBezTo>
                    <a:pt x="2279" y="3190"/>
                    <a:pt x="2279" y="3190"/>
                    <a:pt x="2279" y="3190"/>
                  </a:cubicBezTo>
                  <a:cubicBezTo>
                    <a:pt x="2284" y="3181"/>
                    <a:pt x="2283" y="3172"/>
                    <a:pt x="2278" y="3165"/>
                  </a:cubicBezTo>
                  <a:cubicBezTo>
                    <a:pt x="2271" y="3156"/>
                    <a:pt x="2259" y="3155"/>
                    <a:pt x="2251" y="3160"/>
                  </a:cubicBezTo>
                  <a:cubicBezTo>
                    <a:pt x="2251" y="2672"/>
                    <a:pt x="2251" y="2672"/>
                    <a:pt x="2251" y="2672"/>
                  </a:cubicBezTo>
                  <a:cubicBezTo>
                    <a:pt x="2258" y="2648"/>
                    <a:pt x="2263" y="2626"/>
                    <a:pt x="2267" y="2605"/>
                  </a:cubicBezTo>
                  <a:cubicBezTo>
                    <a:pt x="2262" y="2599"/>
                    <a:pt x="2256" y="2593"/>
                    <a:pt x="2251" y="2587"/>
                  </a:cubicBezTo>
                  <a:lnTo>
                    <a:pt x="2251" y="2324"/>
                  </a:lnTo>
                  <a:close/>
                  <a:moveTo>
                    <a:pt x="2160" y="74"/>
                  </a:moveTo>
                  <a:cubicBezTo>
                    <a:pt x="2192" y="89"/>
                    <a:pt x="2222" y="106"/>
                    <a:pt x="2251" y="126"/>
                  </a:cubicBezTo>
                  <a:cubicBezTo>
                    <a:pt x="2251" y="657"/>
                    <a:pt x="2251" y="657"/>
                    <a:pt x="2251" y="657"/>
                  </a:cubicBezTo>
                  <a:cubicBezTo>
                    <a:pt x="2242" y="644"/>
                    <a:pt x="2233" y="630"/>
                    <a:pt x="2224" y="617"/>
                  </a:cubicBezTo>
                  <a:cubicBezTo>
                    <a:pt x="2219" y="610"/>
                    <a:pt x="2214" y="603"/>
                    <a:pt x="2209" y="597"/>
                  </a:cubicBezTo>
                  <a:cubicBezTo>
                    <a:pt x="2193" y="603"/>
                    <a:pt x="2177" y="609"/>
                    <a:pt x="2160" y="614"/>
                  </a:cubicBezTo>
                  <a:cubicBezTo>
                    <a:pt x="2160" y="74"/>
                    <a:pt x="2160" y="74"/>
                    <a:pt x="2160" y="74"/>
                  </a:cubicBezTo>
                  <a:close/>
                  <a:moveTo>
                    <a:pt x="2251" y="2223"/>
                  </a:moveTo>
                  <a:cubicBezTo>
                    <a:pt x="2246" y="2227"/>
                    <a:pt x="2241" y="2232"/>
                    <a:pt x="2235" y="2236"/>
                  </a:cubicBezTo>
                  <a:cubicBezTo>
                    <a:pt x="2238" y="2266"/>
                    <a:pt x="2243" y="2296"/>
                    <a:pt x="2251" y="2324"/>
                  </a:cubicBezTo>
                  <a:cubicBezTo>
                    <a:pt x="2251" y="2587"/>
                    <a:pt x="2251" y="2587"/>
                    <a:pt x="2251" y="2587"/>
                  </a:cubicBezTo>
                  <a:cubicBezTo>
                    <a:pt x="2214" y="2543"/>
                    <a:pt x="2184" y="2490"/>
                    <a:pt x="2160" y="2432"/>
                  </a:cubicBezTo>
                  <a:cubicBezTo>
                    <a:pt x="2160" y="2158"/>
                    <a:pt x="2160" y="2158"/>
                    <a:pt x="2160" y="2158"/>
                  </a:cubicBezTo>
                  <a:cubicBezTo>
                    <a:pt x="2192" y="2133"/>
                    <a:pt x="2223" y="2105"/>
                    <a:pt x="2251" y="2075"/>
                  </a:cubicBezTo>
                  <a:cubicBezTo>
                    <a:pt x="2251" y="2223"/>
                    <a:pt x="2251" y="2223"/>
                    <a:pt x="2251" y="2223"/>
                  </a:cubicBezTo>
                  <a:close/>
                  <a:moveTo>
                    <a:pt x="2251" y="3672"/>
                  </a:moveTo>
                  <a:cubicBezTo>
                    <a:pt x="2160" y="3672"/>
                    <a:pt x="2160" y="3672"/>
                    <a:pt x="2160" y="3672"/>
                  </a:cubicBezTo>
                  <a:cubicBezTo>
                    <a:pt x="2160" y="3377"/>
                    <a:pt x="2160" y="3377"/>
                    <a:pt x="2160" y="3377"/>
                  </a:cubicBezTo>
                  <a:cubicBezTo>
                    <a:pt x="2162" y="3376"/>
                    <a:pt x="2163" y="3375"/>
                    <a:pt x="2165" y="3373"/>
                  </a:cubicBezTo>
                  <a:cubicBezTo>
                    <a:pt x="2166" y="3371"/>
                    <a:pt x="2166" y="3371"/>
                    <a:pt x="2166" y="3371"/>
                  </a:cubicBezTo>
                  <a:cubicBezTo>
                    <a:pt x="2169" y="3367"/>
                    <a:pt x="2169" y="3367"/>
                    <a:pt x="2169" y="3367"/>
                  </a:cubicBezTo>
                  <a:cubicBezTo>
                    <a:pt x="2172" y="3363"/>
                    <a:pt x="2172" y="3363"/>
                    <a:pt x="2172" y="3363"/>
                  </a:cubicBezTo>
                  <a:cubicBezTo>
                    <a:pt x="2175" y="3358"/>
                    <a:pt x="2175" y="3358"/>
                    <a:pt x="2175" y="3358"/>
                  </a:cubicBezTo>
                  <a:cubicBezTo>
                    <a:pt x="2178" y="3354"/>
                    <a:pt x="2178" y="3354"/>
                    <a:pt x="2178" y="3354"/>
                  </a:cubicBezTo>
                  <a:cubicBezTo>
                    <a:pt x="2181" y="3350"/>
                    <a:pt x="2181" y="3350"/>
                    <a:pt x="2181" y="3350"/>
                  </a:cubicBezTo>
                  <a:cubicBezTo>
                    <a:pt x="2184" y="3345"/>
                    <a:pt x="2184" y="3345"/>
                    <a:pt x="2184" y="3345"/>
                  </a:cubicBezTo>
                  <a:cubicBezTo>
                    <a:pt x="2187" y="3341"/>
                    <a:pt x="2187" y="3341"/>
                    <a:pt x="2187" y="3341"/>
                  </a:cubicBezTo>
                  <a:cubicBezTo>
                    <a:pt x="2189" y="3337"/>
                    <a:pt x="2189" y="3337"/>
                    <a:pt x="2189" y="3337"/>
                  </a:cubicBezTo>
                  <a:cubicBezTo>
                    <a:pt x="2203" y="3316"/>
                    <a:pt x="2178" y="3293"/>
                    <a:pt x="2160" y="3307"/>
                  </a:cubicBezTo>
                  <a:cubicBezTo>
                    <a:pt x="2160" y="2909"/>
                    <a:pt x="2160" y="2909"/>
                    <a:pt x="2160" y="2909"/>
                  </a:cubicBezTo>
                  <a:cubicBezTo>
                    <a:pt x="2200" y="2825"/>
                    <a:pt x="2231" y="2743"/>
                    <a:pt x="2251" y="2672"/>
                  </a:cubicBezTo>
                  <a:cubicBezTo>
                    <a:pt x="2251" y="3160"/>
                    <a:pt x="2251" y="3160"/>
                    <a:pt x="2251" y="3160"/>
                  </a:cubicBezTo>
                  <a:cubicBezTo>
                    <a:pt x="2248" y="3162"/>
                    <a:pt x="2246" y="3164"/>
                    <a:pt x="2244" y="3168"/>
                  </a:cubicBezTo>
                  <a:cubicBezTo>
                    <a:pt x="2242" y="3171"/>
                    <a:pt x="2242" y="3171"/>
                    <a:pt x="2242" y="3171"/>
                  </a:cubicBezTo>
                  <a:cubicBezTo>
                    <a:pt x="2240" y="3175"/>
                    <a:pt x="2240" y="3175"/>
                    <a:pt x="2240" y="3175"/>
                  </a:cubicBezTo>
                  <a:cubicBezTo>
                    <a:pt x="2237" y="3180"/>
                    <a:pt x="2237" y="3180"/>
                    <a:pt x="2237" y="3180"/>
                  </a:cubicBezTo>
                  <a:cubicBezTo>
                    <a:pt x="2235" y="3184"/>
                    <a:pt x="2235" y="3184"/>
                    <a:pt x="2235" y="3184"/>
                  </a:cubicBezTo>
                  <a:cubicBezTo>
                    <a:pt x="2232" y="3189"/>
                    <a:pt x="2232" y="3189"/>
                    <a:pt x="2232" y="3189"/>
                  </a:cubicBezTo>
                  <a:cubicBezTo>
                    <a:pt x="2230" y="3193"/>
                    <a:pt x="2230" y="3193"/>
                    <a:pt x="2230" y="3193"/>
                  </a:cubicBezTo>
                  <a:cubicBezTo>
                    <a:pt x="2227" y="3198"/>
                    <a:pt x="2227" y="3198"/>
                    <a:pt x="2227" y="3198"/>
                  </a:cubicBezTo>
                  <a:cubicBezTo>
                    <a:pt x="2224" y="3202"/>
                    <a:pt x="2224" y="3202"/>
                    <a:pt x="2224" y="3202"/>
                  </a:cubicBezTo>
                  <a:cubicBezTo>
                    <a:pt x="2223" y="3205"/>
                    <a:pt x="2223" y="3205"/>
                    <a:pt x="2223" y="3205"/>
                  </a:cubicBezTo>
                  <a:cubicBezTo>
                    <a:pt x="2212" y="3224"/>
                    <a:pt x="2233" y="3246"/>
                    <a:pt x="2251" y="3235"/>
                  </a:cubicBezTo>
                  <a:lnTo>
                    <a:pt x="2251" y="3672"/>
                  </a:lnTo>
                  <a:close/>
                  <a:moveTo>
                    <a:pt x="2056" y="35"/>
                  </a:moveTo>
                  <a:cubicBezTo>
                    <a:pt x="2092" y="45"/>
                    <a:pt x="2127" y="58"/>
                    <a:pt x="2160" y="74"/>
                  </a:cubicBezTo>
                  <a:cubicBezTo>
                    <a:pt x="2160" y="614"/>
                    <a:pt x="2160" y="614"/>
                    <a:pt x="2160" y="614"/>
                  </a:cubicBezTo>
                  <a:cubicBezTo>
                    <a:pt x="2128" y="624"/>
                    <a:pt x="2093" y="631"/>
                    <a:pt x="2056" y="634"/>
                  </a:cubicBezTo>
                  <a:cubicBezTo>
                    <a:pt x="2056" y="35"/>
                    <a:pt x="2056" y="35"/>
                    <a:pt x="2056" y="35"/>
                  </a:cubicBezTo>
                  <a:close/>
                  <a:moveTo>
                    <a:pt x="2160" y="3672"/>
                  </a:moveTo>
                  <a:cubicBezTo>
                    <a:pt x="2056" y="3672"/>
                    <a:pt x="2056" y="3672"/>
                    <a:pt x="2056" y="3672"/>
                  </a:cubicBezTo>
                  <a:cubicBezTo>
                    <a:pt x="2056" y="3508"/>
                    <a:pt x="2056" y="3508"/>
                    <a:pt x="2056" y="3508"/>
                  </a:cubicBezTo>
                  <a:cubicBezTo>
                    <a:pt x="2057" y="3508"/>
                    <a:pt x="2057" y="3508"/>
                    <a:pt x="2057" y="3508"/>
                  </a:cubicBezTo>
                  <a:cubicBezTo>
                    <a:pt x="2059" y="3505"/>
                    <a:pt x="2059" y="3505"/>
                    <a:pt x="2059" y="3505"/>
                  </a:cubicBezTo>
                  <a:cubicBezTo>
                    <a:pt x="2062" y="3502"/>
                    <a:pt x="2062" y="3502"/>
                    <a:pt x="2062" y="3502"/>
                  </a:cubicBezTo>
                  <a:cubicBezTo>
                    <a:pt x="2066" y="3498"/>
                    <a:pt x="2066" y="3498"/>
                    <a:pt x="2066" y="3498"/>
                  </a:cubicBezTo>
                  <a:cubicBezTo>
                    <a:pt x="2069" y="3494"/>
                    <a:pt x="2069" y="3494"/>
                    <a:pt x="2069" y="3494"/>
                  </a:cubicBezTo>
                  <a:cubicBezTo>
                    <a:pt x="2072" y="3490"/>
                    <a:pt x="2072" y="3490"/>
                    <a:pt x="2072" y="3490"/>
                  </a:cubicBezTo>
                  <a:cubicBezTo>
                    <a:pt x="2076" y="3486"/>
                    <a:pt x="2076" y="3486"/>
                    <a:pt x="2076" y="3486"/>
                  </a:cubicBezTo>
                  <a:cubicBezTo>
                    <a:pt x="2079" y="3482"/>
                    <a:pt x="2079" y="3482"/>
                    <a:pt x="2079" y="3482"/>
                  </a:cubicBezTo>
                  <a:cubicBezTo>
                    <a:pt x="2083" y="3478"/>
                    <a:pt x="2083" y="3478"/>
                    <a:pt x="2083" y="3478"/>
                  </a:cubicBezTo>
                  <a:cubicBezTo>
                    <a:pt x="2085" y="3475"/>
                    <a:pt x="2085" y="3475"/>
                    <a:pt x="2085" y="3475"/>
                  </a:cubicBezTo>
                  <a:cubicBezTo>
                    <a:pt x="2101" y="3456"/>
                    <a:pt x="2078" y="3428"/>
                    <a:pt x="2058" y="3443"/>
                  </a:cubicBezTo>
                  <a:cubicBezTo>
                    <a:pt x="2057" y="3444"/>
                    <a:pt x="2057" y="3444"/>
                    <a:pt x="2056" y="3445"/>
                  </a:cubicBezTo>
                  <a:cubicBezTo>
                    <a:pt x="2056" y="3105"/>
                    <a:pt x="2056" y="3105"/>
                    <a:pt x="2056" y="3105"/>
                  </a:cubicBezTo>
                  <a:cubicBezTo>
                    <a:pt x="2095" y="3040"/>
                    <a:pt x="2130" y="2974"/>
                    <a:pt x="2160" y="2909"/>
                  </a:cubicBezTo>
                  <a:cubicBezTo>
                    <a:pt x="2160" y="3307"/>
                    <a:pt x="2160" y="3307"/>
                    <a:pt x="2160" y="3307"/>
                  </a:cubicBezTo>
                  <a:cubicBezTo>
                    <a:pt x="2159" y="3308"/>
                    <a:pt x="2158" y="3309"/>
                    <a:pt x="2157" y="3310"/>
                  </a:cubicBezTo>
                  <a:cubicBezTo>
                    <a:pt x="2157" y="3311"/>
                    <a:pt x="2156" y="3311"/>
                    <a:pt x="2156" y="3312"/>
                  </a:cubicBezTo>
                  <a:cubicBezTo>
                    <a:pt x="2154" y="3316"/>
                    <a:pt x="2154" y="3316"/>
                    <a:pt x="2154" y="3316"/>
                  </a:cubicBezTo>
                  <a:cubicBezTo>
                    <a:pt x="2151" y="3320"/>
                    <a:pt x="2151" y="3320"/>
                    <a:pt x="2151" y="3320"/>
                  </a:cubicBezTo>
                  <a:cubicBezTo>
                    <a:pt x="2148" y="3324"/>
                    <a:pt x="2148" y="3324"/>
                    <a:pt x="2148" y="3324"/>
                  </a:cubicBezTo>
                  <a:cubicBezTo>
                    <a:pt x="2145" y="3328"/>
                    <a:pt x="2145" y="3328"/>
                    <a:pt x="2145" y="3328"/>
                  </a:cubicBezTo>
                  <a:cubicBezTo>
                    <a:pt x="2142" y="3333"/>
                    <a:pt x="2142" y="3333"/>
                    <a:pt x="2142" y="3333"/>
                  </a:cubicBezTo>
                  <a:cubicBezTo>
                    <a:pt x="2139" y="3337"/>
                    <a:pt x="2139" y="3337"/>
                    <a:pt x="2139" y="3337"/>
                  </a:cubicBezTo>
                  <a:cubicBezTo>
                    <a:pt x="2136" y="3341"/>
                    <a:pt x="2136" y="3341"/>
                    <a:pt x="2136" y="3341"/>
                  </a:cubicBezTo>
                  <a:cubicBezTo>
                    <a:pt x="2133" y="3345"/>
                    <a:pt x="2133" y="3345"/>
                    <a:pt x="2133" y="3345"/>
                  </a:cubicBezTo>
                  <a:cubicBezTo>
                    <a:pt x="2132" y="3347"/>
                    <a:pt x="2132" y="3347"/>
                    <a:pt x="2132" y="3347"/>
                  </a:cubicBezTo>
                  <a:cubicBezTo>
                    <a:pt x="2118" y="3365"/>
                    <a:pt x="2139" y="3391"/>
                    <a:pt x="2159" y="3378"/>
                  </a:cubicBezTo>
                  <a:cubicBezTo>
                    <a:pt x="2160" y="3378"/>
                    <a:pt x="2160" y="3378"/>
                    <a:pt x="2160" y="3377"/>
                  </a:cubicBezTo>
                  <a:cubicBezTo>
                    <a:pt x="2160" y="3672"/>
                    <a:pt x="2160" y="3672"/>
                    <a:pt x="2160" y="3672"/>
                  </a:cubicBezTo>
                  <a:close/>
                  <a:moveTo>
                    <a:pt x="2160" y="2158"/>
                  </a:moveTo>
                  <a:cubicBezTo>
                    <a:pt x="2160" y="2432"/>
                    <a:pt x="2160" y="2432"/>
                    <a:pt x="2160" y="2432"/>
                  </a:cubicBezTo>
                  <a:cubicBezTo>
                    <a:pt x="2145" y="2395"/>
                    <a:pt x="2133" y="2355"/>
                    <a:pt x="2123" y="2315"/>
                  </a:cubicBezTo>
                  <a:cubicBezTo>
                    <a:pt x="2101" y="2327"/>
                    <a:pt x="2079" y="2339"/>
                    <a:pt x="2056" y="2349"/>
                  </a:cubicBezTo>
                  <a:cubicBezTo>
                    <a:pt x="2056" y="2226"/>
                    <a:pt x="2056" y="2226"/>
                    <a:pt x="2056" y="2226"/>
                  </a:cubicBezTo>
                  <a:cubicBezTo>
                    <a:pt x="2093" y="2207"/>
                    <a:pt x="2127" y="2184"/>
                    <a:pt x="2160" y="2158"/>
                  </a:cubicBezTo>
                  <a:close/>
                  <a:moveTo>
                    <a:pt x="2056" y="816"/>
                  </a:moveTo>
                  <a:cubicBezTo>
                    <a:pt x="2056" y="713"/>
                    <a:pt x="2056" y="713"/>
                    <a:pt x="2056" y="713"/>
                  </a:cubicBezTo>
                  <a:cubicBezTo>
                    <a:pt x="2084" y="704"/>
                    <a:pt x="2114" y="689"/>
                    <a:pt x="2147" y="665"/>
                  </a:cubicBezTo>
                  <a:cubicBezTo>
                    <a:pt x="2154" y="706"/>
                    <a:pt x="2118" y="771"/>
                    <a:pt x="2056" y="816"/>
                  </a:cubicBezTo>
                  <a:close/>
                  <a:moveTo>
                    <a:pt x="1935" y="11"/>
                  </a:moveTo>
                  <a:cubicBezTo>
                    <a:pt x="1977" y="16"/>
                    <a:pt x="2018" y="23"/>
                    <a:pt x="2056" y="35"/>
                  </a:cubicBezTo>
                  <a:cubicBezTo>
                    <a:pt x="2056" y="634"/>
                    <a:pt x="2056" y="634"/>
                    <a:pt x="2056" y="634"/>
                  </a:cubicBezTo>
                  <a:cubicBezTo>
                    <a:pt x="2018" y="638"/>
                    <a:pt x="1977" y="637"/>
                    <a:pt x="1935" y="631"/>
                  </a:cubicBezTo>
                  <a:cubicBezTo>
                    <a:pt x="1935" y="11"/>
                    <a:pt x="1935" y="11"/>
                    <a:pt x="1935" y="11"/>
                  </a:cubicBezTo>
                  <a:close/>
                  <a:moveTo>
                    <a:pt x="2056" y="3672"/>
                  </a:moveTo>
                  <a:cubicBezTo>
                    <a:pt x="1935" y="3672"/>
                    <a:pt x="1935" y="3672"/>
                    <a:pt x="1935" y="3672"/>
                  </a:cubicBezTo>
                  <a:cubicBezTo>
                    <a:pt x="1935" y="3622"/>
                    <a:pt x="1935" y="3622"/>
                    <a:pt x="1935" y="3622"/>
                  </a:cubicBezTo>
                  <a:cubicBezTo>
                    <a:pt x="1936" y="3620"/>
                    <a:pt x="1936" y="3620"/>
                    <a:pt x="1936" y="3620"/>
                  </a:cubicBezTo>
                  <a:cubicBezTo>
                    <a:pt x="1940" y="3618"/>
                    <a:pt x="1940" y="3618"/>
                    <a:pt x="1940" y="3618"/>
                  </a:cubicBezTo>
                  <a:cubicBezTo>
                    <a:pt x="1944" y="3615"/>
                    <a:pt x="1944" y="3615"/>
                    <a:pt x="1944" y="3615"/>
                  </a:cubicBezTo>
                  <a:cubicBezTo>
                    <a:pt x="1948" y="3612"/>
                    <a:pt x="1948" y="3612"/>
                    <a:pt x="1948" y="3612"/>
                  </a:cubicBezTo>
                  <a:cubicBezTo>
                    <a:pt x="1951" y="3608"/>
                    <a:pt x="1951" y="3608"/>
                    <a:pt x="1951" y="3608"/>
                  </a:cubicBezTo>
                  <a:cubicBezTo>
                    <a:pt x="1955" y="3605"/>
                    <a:pt x="1955" y="3605"/>
                    <a:pt x="1955" y="3605"/>
                  </a:cubicBezTo>
                  <a:cubicBezTo>
                    <a:pt x="1959" y="3602"/>
                    <a:pt x="1959" y="3602"/>
                    <a:pt x="1959" y="3602"/>
                  </a:cubicBezTo>
                  <a:cubicBezTo>
                    <a:pt x="1963" y="3599"/>
                    <a:pt x="1963" y="3599"/>
                    <a:pt x="1963" y="3599"/>
                  </a:cubicBezTo>
                  <a:cubicBezTo>
                    <a:pt x="1964" y="3598"/>
                    <a:pt x="1964" y="3598"/>
                    <a:pt x="1964" y="3598"/>
                  </a:cubicBezTo>
                  <a:cubicBezTo>
                    <a:pt x="1981" y="3584"/>
                    <a:pt x="1967" y="3552"/>
                    <a:pt x="1944" y="3560"/>
                  </a:cubicBezTo>
                  <a:cubicBezTo>
                    <a:pt x="1942" y="3561"/>
                    <a:pt x="1940" y="3562"/>
                    <a:pt x="1938" y="3564"/>
                  </a:cubicBezTo>
                  <a:cubicBezTo>
                    <a:pt x="1937" y="3565"/>
                    <a:pt x="1937" y="3565"/>
                    <a:pt x="1937" y="3565"/>
                  </a:cubicBezTo>
                  <a:cubicBezTo>
                    <a:pt x="1935" y="3567"/>
                    <a:pt x="1935" y="3567"/>
                    <a:pt x="1935" y="3567"/>
                  </a:cubicBezTo>
                  <a:cubicBezTo>
                    <a:pt x="1935" y="3282"/>
                    <a:pt x="1935" y="3282"/>
                    <a:pt x="1935" y="3282"/>
                  </a:cubicBezTo>
                  <a:cubicBezTo>
                    <a:pt x="1978" y="3227"/>
                    <a:pt x="2018" y="3167"/>
                    <a:pt x="2056" y="3105"/>
                  </a:cubicBezTo>
                  <a:cubicBezTo>
                    <a:pt x="2056" y="3445"/>
                    <a:pt x="2056" y="3445"/>
                    <a:pt x="2056" y="3445"/>
                  </a:cubicBezTo>
                  <a:cubicBezTo>
                    <a:pt x="2056" y="3445"/>
                    <a:pt x="2055" y="3446"/>
                    <a:pt x="2055" y="3446"/>
                  </a:cubicBezTo>
                  <a:cubicBezTo>
                    <a:pt x="2052" y="3449"/>
                    <a:pt x="2052" y="3449"/>
                    <a:pt x="2052" y="3449"/>
                  </a:cubicBezTo>
                  <a:cubicBezTo>
                    <a:pt x="2049" y="3453"/>
                    <a:pt x="2049" y="3453"/>
                    <a:pt x="2049" y="3453"/>
                  </a:cubicBezTo>
                  <a:cubicBezTo>
                    <a:pt x="2046" y="3457"/>
                    <a:pt x="2046" y="3457"/>
                    <a:pt x="2046" y="3457"/>
                  </a:cubicBezTo>
                  <a:cubicBezTo>
                    <a:pt x="2042" y="3460"/>
                    <a:pt x="2042" y="3460"/>
                    <a:pt x="2042" y="3460"/>
                  </a:cubicBezTo>
                  <a:cubicBezTo>
                    <a:pt x="2039" y="3464"/>
                    <a:pt x="2039" y="3464"/>
                    <a:pt x="2039" y="3464"/>
                  </a:cubicBezTo>
                  <a:cubicBezTo>
                    <a:pt x="2036" y="3468"/>
                    <a:pt x="2036" y="3468"/>
                    <a:pt x="2036" y="3468"/>
                  </a:cubicBezTo>
                  <a:cubicBezTo>
                    <a:pt x="2033" y="3472"/>
                    <a:pt x="2033" y="3472"/>
                    <a:pt x="2033" y="3472"/>
                  </a:cubicBezTo>
                  <a:cubicBezTo>
                    <a:pt x="2029" y="3475"/>
                    <a:pt x="2029" y="3475"/>
                    <a:pt x="2029" y="3475"/>
                  </a:cubicBezTo>
                  <a:cubicBezTo>
                    <a:pt x="2027" y="3478"/>
                    <a:pt x="2027" y="3478"/>
                    <a:pt x="2027" y="3478"/>
                  </a:cubicBezTo>
                  <a:cubicBezTo>
                    <a:pt x="2012" y="3493"/>
                    <a:pt x="2029" y="3522"/>
                    <a:pt x="2050" y="3513"/>
                  </a:cubicBezTo>
                  <a:cubicBezTo>
                    <a:pt x="2052" y="3511"/>
                    <a:pt x="2054" y="3510"/>
                    <a:pt x="2056" y="3508"/>
                  </a:cubicBezTo>
                  <a:cubicBezTo>
                    <a:pt x="2056" y="3672"/>
                    <a:pt x="2056" y="3672"/>
                    <a:pt x="2056" y="3672"/>
                  </a:cubicBezTo>
                  <a:close/>
                  <a:moveTo>
                    <a:pt x="2056" y="713"/>
                  </a:moveTo>
                  <a:cubicBezTo>
                    <a:pt x="2056" y="816"/>
                    <a:pt x="2056" y="816"/>
                    <a:pt x="2056" y="816"/>
                  </a:cubicBezTo>
                  <a:cubicBezTo>
                    <a:pt x="2022" y="841"/>
                    <a:pt x="1981" y="860"/>
                    <a:pt x="1935" y="867"/>
                  </a:cubicBezTo>
                  <a:cubicBezTo>
                    <a:pt x="1935" y="709"/>
                    <a:pt x="1935" y="709"/>
                    <a:pt x="1935" y="709"/>
                  </a:cubicBezTo>
                  <a:cubicBezTo>
                    <a:pt x="1971" y="725"/>
                    <a:pt x="2011" y="727"/>
                    <a:pt x="2056" y="713"/>
                  </a:cubicBezTo>
                  <a:close/>
                  <a:moveTo>
                    <a:pt x="2056" y="2226"/>
                  </a:moveTo>
                  <a:cubicBezTo>
                    <a:pt x="2056" y="2349"/>
                    <a:pt x="2056" y="2349"/>
                    <a:pt x="2056" y="2349"/>
                  </a:cubicBezTo>
                  <a:cubicBezTo>
                    <a:pt x="2017" y="2367"/>
                    <a:pt x="1977" y="2381"/>
                    <a:pt x="1935" y="2392"/>
                  </a:cubicBezTo>
                  <a:cubicBezTo>
                    <a:pt x="1935" y="2276"/>
                    <a:pt x="1935" y="2276"/>
                    <a:pt x="1935" y="2276"/>
                  </a:cubicBezTo>
                  <a:cubicBezTo>
                    <a:pt x="1977" y="2264"/>
                    <a:pt x="2018" y="2247"/>
                    <a:pt x="2056" y="2226"/>
                  </a:cubicBezTo>
                  <a:close/>
                  <a:moveTo>
                    <a:pt x="1935" y="2968"/>
                  </a:moveTo>
                  <a:cubicBezTo>
                    <a:pt x="1935" y="2611"/>
                    <a:pt x="1935" y="2611"/>
                    <a:pt x="1935" y="2611"/>
                  </a:cubicBezTo>
                  <a:cubicBezTo>
                    <a:pt x="1964" y="2592"/>
                    <a:pt x="1992" y="2581"/>
                    <a:pt x="2014" y="2589"/>
                  </a:cubicBezTo>
                  <a:cubicBezTo>
                    <a:pt x="2068" y="2611"/>
                    <a:pt x="2014" y="2734"/>
                    <a:pt x="2014" y="2785"/>
                  </a:cubicBezTo>
                  <a:cubicBezTo>
                    <a:pt x="2014" y="2828"/>
                    <a:pt x="2097" y="2977"/>
                    <a:pt x="2017" y="2994"/>
                  </a:cubicBezTo>
                  <a:cubicBezTo>
                    <a:pt x="1995" y="2998"/>
                    <a:pt x="1965" y="2987"/>
                    <a:pt x="1935" y="2968"/>
                  </a:cubicBezTo>
                  <a:close/>
                  <a:moveTo>
                    <a:pt x="1558" y="61"/>
                  </a:moveTo>
                  <a:cubicBezTo>
                    <a:pt x="1697" y="14"/>
                    <a:pt x="1823" y="0"/>
                    <a:pt x="1935" y="11"/>
                  </a:cubicBezTo>
                  <a:cubicBezTo>
                    <a:pt x="1935" y="631"/>
                    <a:pt x="1935" y="631"/>
                    <a:pt x="1935" y="631"/>
                  </a:cubicBezTo>
                  <a:cubicBezTo>
                    <a:pt x="1895" y="625"/>
                    <a:pt x="1854" y="614"/>
                    <a:pt x="1813" y="598"/>
                  </a:cubicBezTo>
                  <a:cubicBezTo>
                    <a:pt x="1812" y="598"/>
                    <a:pt x="1812" y="598"/>
                    <a:pt x="1812" y="598"/>
                  </a:cubicBezTo>
                  <a:cubicBezTo>
                    <a:pt x="1848" y="650"/>
                    <a:pt x="1888" y="690"/>
                    <a:pt x="1935" y="709"/>
                  </a:cubicBezTo>
                  <a:cubicBezTo>
                    <a:pt x="1935" y="867"/>
                    <a:pt x="1935" y="867"/>
                    <a:pt x="1935" y="867"/>
                  </a:cubicBezTo>
                  <a:cubicBezTo>
                    <a:pt x="1850" y="880"/>
                    <a:pt x="1748" y="850"/>
                    <a:pt x="1646" y="735"/>
                  </a:cubicBezTo>
                  <a:cubicBezTo>
                    <a:pt x="1610" y="695"/>
                    <a:pt x="1581" y="658"/>
                    <a:pt x="1558" y="625"/>
                  </a:cubicBezTo>
                  <a:cubicBezTo>
                    <a:pt x="1558" y="61"/>
                    <a:pt x="1558" y="61"/>
                    <a:pt x="1558" y="61"/>
                  </a:cubicBezTo>
                  <a:close/>
                  <a:moveTo>
                    <a:pt x="1935" y="3672"/>
                  </a:moveTo>
                  <a:cubicBezTo>
                    <a:pt x="1558" y="3672"/>
                    <a:pt x="1558" y="3672"/>
                    <a:pt x="1558" y="3672"/>
                  </a:cubicBezTo>
                  <a:cubicBezTo>
                    <a:pt x="1558" y="3622"/>
                    <a:pt x="1558" y="3622"/>
                    <a:pt x="1558" y="3622"/>
                  </a:cubicBezTo>
                  <a:cubicBezTo>
                    <a:pt x="1560" y="3623"/>
                    <a:pt x="1560" y="3623"/>
                    <a:pt x="1560" y="3623"/>
                  </a:cubicBezTo>
                  <a:cubicBezTo>
                    <a:pt x="1562" y="3625"/>
                    <a:pt x="1562" y="3625"/>
                    <a:pt x="1562" y="3625"/>
                  </a:cubicBezTo>
                  <a:cubicBezTo>
                    <a:pt x="1573" y="3634"/>
                    <a:pt x="1590" y="3628"/>
                    <a:pt x="1594" y="3613"/>
                  </a:cubicBezTo>
                  <a:cubicBezTo>
                    <a:pt x="1596" y="3605"/>
                    <a:pt x="1593" y="3595"/>
                    <a:pt x="1586" y="3590"/>
                  </a:cubicBezTo>
                  <a:cubicBezTo>
                    <a:pt x="1584" y="3588"/>
                    <a:pt x="1584" y="3588"/>
                    <a:pt x="1584" y="3588"/>
                  </a:cubicBezTo>
                  <a:cubicBezTo>
                    <a:pt x="1580" y="3585"/>
                    <a:pt x="1580" y="3585"/>
                    <a:pt x="1580" y="3585"/>
                  </a:cubicBezTo>
                  <a:cubicBezTo>
                    <a:pt x="1577" y="3583"/>
                    <a:pt x="1577" y="3583"/>
                    <a:pt x="1577" y="3583"/>
                  </a:cubicBezTo>
                  <a:cubicBezTo>
                    <a:pt x="1573" y="3580"/>
                    <a:pt x="1573" y="3580"/>
                    <a:pt x="1573" y="3580"/>
                  </a:cubicBezTo>
                  <a:cubicBezTo>
                    <a:pt x="1570" y="3577"/>
                    <a:pt x="1570" y="3577"/>
                    <a:pt x="1570" y="3577"/>
                  </a:cubicBezTo>
                  <a:cubicBezTo>
                    <a:pt x="1566" y="3574"/>
                    <a:pt x="1566" y="3574"/>
                    <a:pt x="1566" y="3574"/>
                  </a:cubicBezTo>
                  <a:cubicBezTo>
                    <a:pt x="1563" y="3571"/>
                    <a:pt x="1563" y="3571"/>
                    <a:pt x="1563" y="3571"/>
                  </a:cubicBezTo>
                  <a:cubicBezTo>
                    <a:pt x="1559" y="3568"/>
                    <a:pt x="1559" y="3568"/>
                    <a:pt x="1559" y="3568"/>
                  </a:cubicBezTo>
                  <a:cubicBezTo>
                    <a:pt x="1558" y="3567"/>
                    <a:pt x="1558" y="3567"/>
                    <a:pt x="1558" y="3567"/>
                  </a:cubicBezTo>
                  <a:cubicBezTo>
                    <a:pt x="1558" y="3289"/>
                    <a:pt x="1558" y="3289"/>
                    <a:pt x="1558" y="3289"/>
                  </a:cubicBezTo>
                  <a:cubicBezTo>
                    <a:pt x="1620" y="3369"/>
                    <a:pt x="1684" y="3434"/>
                    <a:pt x="1746" y="3470"/>
                  </a:cubicBezTo>
                  <a:cubicBezTo>
                    <a:pt x="1810" y="3425"/>
                    <a:pt x="1874" y="3359"/>
                    <a:pt x="1935" y="3282"/>
                  </a:cubicBezTo>
                  <a:cubicBezTo>
                    <a:pt x="1935" y="3567"/>
                    <a:pt x="1935" y="3567"/>
                    <a:pt x="1935" y="3567"/>
                  </a:cubicBezTo>
                  <a:cubicBezTo>
                    <a:pt x="1933" y="3568"/>
                    <a:pt x="1933" y="3568"/>
                    <a:pt x="1933" y="3568"/>
                  </a:cubicBezTo>
                  <a:cubicBezTo>
                    <a:pt x="1930" y="3571"/>
                    <a:pt x="1930" y="3571"/>
                    <a:pt x="1930" y="3571"/>
                  </a:cubicBezTo>
                  <a:cubicBezTo>
                    <a:pt x="1926" y="3574"/>
                    <a:pt x="1926" y="3574"/>
                    <a:pt x="1926" y="3574"/>
                  </a:cubicBezTo>
                  <a:cubicBezTo>
                    <a:pt x="1923" y="3577"/>
                    <a:pt x="1923" y="3577"/>
                    <a:pt x="1923" y="3577"/>
                  </a:cubicBezTo>
                  <a:cubicBezTo>
                    <a:pt x="1919" y="3580"/>
                    <a:pt x="1919" y="3580"/>
                    <a:pt x="1919" y="3580"/>
                  </a:cubicBezTo>
                  <a:cubicBezTo>
                    <a:pt x="1916" y="3583"/>
                    <a:pt x="1916" y="3583"/>
                    <a:pt x="1916" y="3583"/>
                  </a:cubicBezTo>
                  <a:cubicBezTo>
                    <a:pt x="1912" y="3585"/>
                    <a:pt x="1912" y="3585"/>
                    <a:pt x="1912" y="3585"/>
                  </a:cubicBezTo>
                  <a:cubicBezTo>
                    <a:pt x="1909" y="3588"/>
                    <a:pt x="1909" y="3588"/>
                    <a:pt x="1909" y="3588"/>
                  </a:cubicBezTo>
                  <a:cubicBezTo>
                    <a:pt x="1907" y="3590"/>
                    <a:pt x="1907" y="3590"/>
                    <a:pt x="1907" y="3590"/>
                  </a:cubicBezTo>
                  <a:cubicBezTo>
                    <a:pt x="1888" y="3604"/>
                    <a:pt x="1902" y="3636"/>
                    <a:pt x="1926" y="3628"/>
                  </a:cubicBezTo>
                  <a:cubicBezTo>
                    <a:pt x="1928" y="3627"/>
                    <a:pt x="1929" y="3626"/>
                    <a:pt x="1931" y="3625"/>
                  </a:cubicBezTo>
                  <a:cubicBezTo>
                    <a:pt x="1933" y="3623"/>
                    <a:pt x="1933" y="3623"/>
                    <a:pt x="1933" y="3623"/>
                  </a:cubicBezTo>
                  <a:cubicBezTo>
                    <a:pt x="1935" y="3622"/>
                    <a:pt x="1935" y="3622"/>
                    <a:pt x="1935" y="3622"/>
                  </a:cubicBezTo>
                  <a:cubicBezTo>
                    <a:pt x="1935" y="3672"/>
                    <a:pt x="1935" y="3672"/>
                    <a:pt x="1935" y="3672"/>
                  </a:cubicBezTo>
                  <a:close/>
                  <a:moveTo>
                    <a:pt x="1935" y="2276"/>
                  </a:moveTo>
                  <a:cubicBezTo>
                    <a:pt x="1935" y="2392"/>
                    <a:pt x="1935" y="2392"/>
                    <a:pt x="1935" y="2392"/>
                  </a:cubicBezTo>
                  <a:cubicBezTo>
                    <a:pt x="1875" y="2407"/>
                    <a:pt x="1812" y="2415"/>
                    <a:pt x="1746" y="2415"/>
                  </a:cubicBezTo>
                  <a:cubicBezTo>
                    <a:pt x="1680" y="2415"/>
                    <a:pt x="1617" y="2407"/>
                    <a:pt x="1558" y="2392"/>
                  </a:cubicBezTo>
                  <a:cubicBezTo>
                    <a:pt x="1558" y="2276"/>
                    <a:pt x="1558" y="2276"/>
                    <a:pt x="1558" y="2276"/>
                  </a:cubicBezTo>
                  <a:cubicBezTo>
                    <a:pt x="1617" y="2294"/>
                    <a:pt x="1680" y="2303"/>
                    <a:pt x="1746" y="2303"/>
                  </a:cubicBezTo>
                  <a:cubicBezTo>
                    <a:pt x="1813" y="2303"/>
                    <a:pt x="1876" y="2294"/>
                    <a:pt x="1935" y="2276"/>
                  </a:cubicBezTo>
                  <a:close/>
                  <a:moveTo>
                    <a:pt x="1935" y="2611"/>
                  </a:moveTo>
                  <a:cubicBezTo>
                    <a:pt x="1935" y="2968"/>
                    <a:pt x="1935" y="2968"/>
                    <a:pt x="1935" y="2968"/>
                  </a:cubicBezTo>
                  <a:cubicBezTo>
                    <a:pt x="1884" y="2936"/>
                    <a:pt x="1831" y="2884"/>
                    <a:pt x="1806" y="2856"/>
                  </a:cubicBezTo>
                  <a:cubicBezTo>
                    <a:pt x="1775" y="2914"/>
                    <a:pt x="1716" y="2915"/>
                    <a:pt x="1684" y="2856"/>
                  </a:cubicBezTo>
                  <a:cubicBezTo>
                    <a:pt x="1654" y="2890"/>
                    <a:pt x="1604" y="2936"/>
                    <a:pt x="1558" y="2965"/>
                  </a:cubicBezTo>
                  <a:cubicBezTo>
                    <a:pt x="1558" y="2614"/>
                    <a:pt x="1558" y="2614"/>
                    <a:pt x="1558" y="2614"/>
                  </a:cubicBezTo>
                  <a:cubicBezTo>
                    <a:pt x="1598" y="2643"/>
                    <a:pt x="1641" y="2687"/>
                    <a:pt x="1674" y="2718"/>
                  </a:cubicBezTo>
                  <a:cubicBezTo>
                    <a:pt x="1685" y="2685"/>
                    <a:pt x="1709" y="2651"/>
                    <a:pt x="1745" y="2650"/>
                  </a:cubicBezTo>
                  <a:cubicBezTo>
                    <a:pt x="1781" y="2651"/>
                    <a:pt x="1805" y="2685"/>
                    <a:pt x="1816" y="2718"/>
                  </a:cubicBezTo>
                  <a:cubicBezTo>
                    <a:pt x="1840" y="2695"/>
                    <a:pt x="1888" y="2643"/>
                    <a:pt x="1935" y="2611"/>
                  </a:cubicBezTo>
                  <a:close/>
                  <a:moveTo>
                    <a:pt x="1437" y="109"/>
                  </a:moveTo>
                  <a:cubicBezTo>
                    <a:pt x="1478" y="90"/>
                    <a:pt x="1518" y="74"/>
                    <a:pt x="1558" y="61"/>
                  </a:cubicBezTo>
                  <a:cubicBezTo>
                    <a:pt x="1558" y="625"/>
                    <a:pt x="1558" y="625"/>
                    <a:pt x="1558" y="625"/>
                  </a:cubicBezTo>
                  <a:cubicBezTo>
                    <a:pt x="1546" y="608"/>
                    <a:pt x="1535" y="592"/>
                    <a:pt x="1527" y="577"/>
                  </a:cubicBezTo>
                  <a:cubicBezTo>
                    <a:pt x="1496" y="568"/>
                    <a:pt x="1466" y="561"/>
                    <a:pt x="1437" y="557"/>
                  </a:cubicBezTo>
                  <a:cubicBezTo>
                    <a:pt x="1437" y="109"/>
                    <a:pt x="1437" y="109"/>
                    <a:pt x="1437" y="109"/>
                  </a:cubicBezTo>
                  <a:close/>
                  <a:moveTo>
                    <a:pt x="1558" y="3672"/>
                  </a:moveTo>
                  <a:cubicBezTo>
                    <a:pt x="1437" y="3672"/>
                    <a:pt x="1437" y="3672"/>
                    <a:pt x="1437" y="3672"/>
                  </a:cubicBezTo>
                  <a:cubicBezTo>
                    <a:pt x="1437" y="3509"/>
                    <a:pt x="1437" y="3509"/>
                    <a:pt x="1437" y="3509"/>
                  </a:cubicBezTo>
                  <a:cubicBezTo>
                    <a:pt x="1455" y="3526"/>
                    <a:pt x="1482" y="3501"/>
                    <a:pt x="1467" y="3480"/>
                  </a:cubicBezTo>
                  <a:cubicBezTo>
                    <a:pt x="1467" y="3479"/>
                    <a:pt x="1466" y="3478"/>
                    <a:pt x="1465" y="3478"/>
                  </a:cubicBezTo>
                  <a:cubicBezTo>
                    <a:pt x="1463" y="3475"/>
                    <a:pt x="1463" y="3475"/>
                    <a:pt x="1463" y="3475"/>
                  </a:cubicBezTo>
                  <a:cubicBezTo>
                    <a:pt x="1460" y="3472"/>
                    <a:pt x="1460" y="3472"/>
                    <a:pt x="1460" y="3472"/>
                  </a:cubicBezTo>
                  <a:cubicBezTo>
                    <a:pt x="1457" y="3468"/>
                    <a:pt x="1457" y="3468"/>
                    <a:pt x="1457" y="3468"/>
                  </a:cubicBezTo>
                  <a:cubicBezTo>
                    <a:pt x="1453" y="3464"/>
                    <a:pt x="1453" y="3464"/>
                    <a:pt x="1453" y="3464"/>
                  </a:cubicBezTo>
                  <a:cubicBezTo>
                    <a:pt x="1450" y="3460"/>
                    <a:pt x="1450" y="3460"/>
                    <a:pt x="1450" y="3460"/>
                  </a:cubicBezTo>
                  <a:cubicBezTo>
                    <a:pt x="1447" y="3457"/>
                    <a:pt x="1447" y="3457"/>
                    <a:pt x="1447" y="3457"/>
                  </a:cubicBezTo>
                  <a:cubicBezTo>
                    <a:pt x="1444" y="3453"/>
                    <a:pt x="1444" y="3453"/>
                    <a:pt x="1444" y="3453"/>
                  </a:cubicBezTo>
                  <a:cubicBezTo>
                    <a:pt x="1440" y="3449"/>
                    <a:pt x="1440" y="3449"/>
                    <a:pt x="1440" y="3449"/>
                  </a:cubicBezTo>
                  <a:cubicBezTo>
                    <a:pt x="1438" y="3446"/>
                    <a:pt x="1438" y="3446"/>
                    <a:pt x="1438" y="3446"/>
                  </a:cubicBezTo>
                  <a:cubicBezTo>
                    <a:pt x="1437" y="3446"/>
                    <a:pt x="1437" y="3445"/>
                    <a:pt x="1437" y="3445"/>
                  </a:cubicBezTo>
                  <a:cubicBezTo>
                    <a:pt x="1437" y="3107"/>
                    <a:pt x="1437" y="3107"/>
                    <a:pt x="1437" y="3107"/>
                  </a:cubicBezTo>
                  <a:cubicBezTo>
                    <a:pt x="1475" y="3172"/>
                    <a:pt x="1515" y="3234"/>
                    <a:pt x="1558" y="3289"/>
                  </a:cubicBezTo>
                  <a:cubicBezTo>
                    <a:pt x="1558" y="3567"/>
                    <a:pt x="1558" y="3567"/>
                    <a:pt x="1558" y="3567"/>
                  </a:cubicBezTo>
                  <a:cubicBezTo>
                    <a:pt x="1556" y="3565"/>
                    <a:pt x="1556" y="3565"/>
                    <a:pt x="1556" y="3565"/>
                  </a:cubicBezTo>
                  <a:cubicBezTo>
                    <a:pt x="1554" y="3564"/>
                    <a:pt x="1554" y="3564"/>
                    <a:pt x="1554" y="3564"/>
                  </a:cubicBezTo>
                  <a:cubicBezTo>
                    <a:pt x="1534" y="3547"/>
                    <a:pt x="1509" y="3576"/>
                    <a:pt x="1527" y="3596"/>
                  </a:cubicBezTo>
                  <a:cubicBezTo>
                    <a:pt x="1527" y="3597"/>
                    <a:pt x="1528" y="3597"/>
                    <a:pt x="1528" y="3598"/>
                  </a:cubicBezTo>
                  <a:cubicBezTo>
                    <a:pt x="1530" y="3599"/>
                    <a:pt x="1530" y="3599"/>
                    <a:pt x="1530" y="3599"/>
                  </a:cubicBezTo>
                  <a:cubicBezTo>
                    <a:pt x="1534" y="3602"/>
                    <a:pt x="1534" y="3602"/>
                    <a:pt x="1534" y="3602"/>
                  </a:cubicBezTo>
                  <a:cubicBezTo>
                    <a:pt x="1537" y="3605"/>
                    <a:pt x="1537" y="3605"/>
                    <a:pt x="1537" y="3605"/>
                  </a:cubicBezTo>
                  <a:cubicBezTo>
                    <a:pt x="1541" y="3608"/>
                    <a:pt x="1541" y="3608"/>
                    <a:pt x="1541" y="3608"/>
                  </a:cubicBezTo>
                  <a:cubicBezTo>
                    <a:pt x="1545" y="3612"/>
                    <a:pt x="1545" y="3612"/>
                    <a:pt x="1545" y="3612"/>
                  </a:cubicBezTo>
                  <a:cubicBezTo>
                    <a:pt x="1549" y="3615"/>
                    <a:pt x="1549" y="3615"/>
                    <a:pt x="1549" y="3615"/>
                  </a:cubicBezTo>
                  <a:cubicBezTo>
                    <a:pt x="1552" y="3618"/>
                    <a:pt x="1552" y="3618"/>
                    <a:pt x="1552" y="3618"/>
                  </a:cubicBezTo>
                  <a:cubicBezTo>
                    <a:pt x="1556" y="3620"/>
                    <a:pt x="1556" y="3620"/>
                    <a:pt x="1556" y="3620"/>
                  </a:cubicBezTo>
                  <a:cubicBezTo>
                    <a:pt x="1558" y="3622"/>
                    <a:pt x="1558" y="3622"/>
                    <a:pt x="1558" y="3622"/>
                  </a:cubicBezTo>
                  <a:cubicBezTo>
                    <a:pt x="1558" y="3672"/>
                    <a:pt x="1558" y="3672"/>
                    <a:pt x="1558" y="3672"/>
                  </a:cubicBezTo>
                  <a:close/>
                  <a:moveTo>
                    <a:pt x="1558" y="2276"/>
                  </a:moveTo>
                  <a:cubicBezTo>
                    <a:pt x="1558" y="2392"/>
                    <a:pt x="1558" y="2392"/>
                    <a:pt x="1558" y="2392"/>
                  </a:cubicBezTo>
                  <a:cubicBezTo>
                    <a:pt x="1516" y="2381"/>
                    <a:pt x="1475" y="2367"/>
                    <a:pt x="1437" y="2349"/>
                  </a:cubicBezTo>
                  <a:cubicBezTo>
                    <a:pt x="1437" y="2226"/>
                    <a:pt x="1437" y="2226"/>
                    <a:pt x="1437" y="2226"/>
                  </a:cubicBezTo>
                  <a:cubicBezTo>
                    <a:pt x="1475" y="2247"/>
                    <a:pt x="1515" y="2264"/>
                    <a:pt x="1558" y="2276"/>
                  </a:cubicBezTo>
                  <a:close/>
                  <a:moveTo>
                    <a:pt x="1558" y="2614"/>
                  </a:moveTo>
                  <a:cubicBezTo>
                    <a:pt x="1558" y="2965"/>
                    <a:pt x="1558" y="2965"/>
                    <a:pt x="1558" y="2965"/>
                  </a:cubicBezTo>
                  <a:cubicBezTo>
                    <a:pt x="1516" y="2991"/>
                    <a:pt x="1477" y="3005"/>
                    <a:pt x="1456" y="2986"/>
                  </a:cubicBezTo>
                  <a:cubicBezTo>
                    <a:pt x="1406" y="2940"/>
                    <a:pt x="1477" y="2836"/>
                    <a:pt x="1477" y="2785"/>
                  </a:cubicBezTo>
                  <a:cubicBezTo>
                    <a:pt x="1477" y="2734"/>
                    <a:pt x="1422" y="2611"/>
                    <a:pt x="1477" y="2589"/>
                  </a:cubicBezTo>
                  <a:cubicBezTo>
                    <a:pt x="1499" y="2581"/>
                    <a:pt x="1528" y="2593"/>
                    <a:pt x="1558" y="2614"/>
                  </a:cubicBezTo>
                  <a:close/>
                  <a:moveTo>
                    <a:pt x="1332" y="140"/>
                  </a:moveTo>
                  <a:cubicBezTo>
                    <a:pt x="1348" y="138"/>
                    <a:pt x="1364" y="137"/>
                    <a:pt x="1380" y="136"/>
                  </a:cubicBezTo>
                  <a:cubicBezTo>
                    <a:pt x="1399" y="126"/>
                    <a:pt x="1418" y="117"/>
                    <a:pt x="1437" y="109"/>
                  </a:cubicBezTo>
                  <a:cubicBezTo>
                    <a:pt x="1437" y="557"/>
                    <a:pt x="1437" y="557"/>
                    <a:pt x="1437" y="557"/>
                  </a:cubicBezTo>
                  <a:cubicBezTo>
                    <a:pt x="1401" y="553"/>
                    <a:pt x="1366" y="552"/>
                    <a:pt x="1332" y="559"/>
                  </a:cubicBezTo>
                  <a:cubicBezTo>
                    <a:pt x="1332" y="140"/>
                    <a:pt x="1332" y="140"/>
                    <a:pt x="1332" y="140"/>
                  </a:cubicBezTo>
                  <a:close/>
                  <a:moveTo>
                    <a:pt x="1437" y="3672"/>
                  </a:moveTo>
                  <a:cubicBezTo>
                    <a:pt x="1332" y="3672"/>
                    <a:pt x="1332" y="3672"/>
                    <a:pt x="1332" y="3672"/>
                  </a:cubicBezTo>
                  <a:cubicBezTo>
                    <a:pt x="1332" y="3378"/>
                    <a:pt x="1332" y="3378"/>
                    <a:pt x="1332" y="3378"/>
                  </a:cubicBezTo>
                  <a:cubicBezTo>
                    <a:pt x="1348" y="3390"/>
                    <a:pt x="1373" y="3372"/>
                    <a:pt x="1363" y="3350"/>
                  </a:cubicBezTo>
                  <a:cubicBezTo>
                    <a:pt x="1362" y="3349"/>
                    <a:pt x="1361" y="3348"/>
                    <a:pt x="1361" y="3347"/>
                  </a:cubicBezTo>
                  <a:cubicBezTo>
                    <a:pt x="1360" y="3345"/>
                    <a:pt x="1360" y="3345"/>
                    <a:pt x="1360" y="3345"/>
                  </a:cubicBezTo>
                  <a:cubicBezTo>
                    <a:pt x="1357" y="3341"/>
                    <a:pt x="1357" y="3341"/>
                    <a:pt x="1357" y="3341"/>
                  </a:cubicBezTo>
                  <a:cubicBezTo>
                    <a:pt x="1354" y="3337"/>
                    <a:pt x="1354" y="3337"/>
                    <a:pt x="1354" y="3337"/>
                  </a:cubicBezTo>
                  <a:cubicBezTo>
                    <a:pt x="1351" y="3333"/>
                    <a:pt x="1351" y="3333"/>
                    <a:pt x="1351" y="3333"/>
                  </a:cubicBezTo>
                  <a:cubicBezTo>
                    <a:pt x="1348" y="3328"/>
                    <a:pt x="1348" y="3328"/>
                    <a:pt x="1348" y="3328"/>
                  </a:cubicBezTo>
                  <a:cubicBezTo>
                    <a:pt x="1345" y="3324"/>
                    <a:pt x="1345" y="3324"/>
                    <a:pt x="1345" y="3324"/>
                  </a:cubicBezTo>
                  <a:cubicBezTo>
                    <a:pt x="1342" y="3320"/>
                    <a:pt x="1342" y="3320"/>
                    <a:pt x="1342" y="3320"/>
                  </a:cubicBezTo>
                  <a:cubicBezTo>
                    <a:pt x="1339" y="3316"/>
                    <a:pt x="1339" y="3316"/>
                    <a:pt x="1339" y="3316"/>
                  </a:cubicBezTo>
                  <a:cubicBezTo>
                    <a:pt x="1337" y="3312"/>
                    <a:pt x="1337" y="3312"/>
                    <a:pt x="1337" y="3312"/>
                  </a:cubicBezTo>
                  <a:cubicBezTo>
                    <a:pt x="1335" y="3310"/>
                    <a:pt x="1334" y="3308"/>
                    <a:pt x="1332" y="3307"/>
                  </a:cubicBezTo>
                  <a:cubicBezTo>
                    <a:pt x="1332" y="2906"/>
                    <a:pt x="1332" y="2906"/>
                    <a:pt x="1332" y="2906"/>
                  </a:cubicBezTo>
                  <a:cubicBezTo>
                    <a:pt x="1363" y="2973"/>
                    <a:pt x="1398" y="3042"/>
                    <a:pt x="1437" y="3107"/>
                  </a:cubicBezTo>
                  <a:cubicBezTo>
                    <a:pt x="1437" y="3445"/>
                    <a:pt x="1437" y="3445"/>
                    <a:pt x="1437" y="3445"/>
                  </a:cubicBezTo>
                  <a:cubicBezTo>
                    <a:pt x="1421" y="3429"/>
                    <a:pt x="1394" y="3447"/>
                    <a:pt x="1404" y="3470"/>
                  </a:cubicBezTo>
                  <a:cubicBezTo>
                    <a:pt x="1405" y="3472"/>
                    <a:pt x="1406" y="3474"/>
                    <a:pt x="1407" y="3475"/>
                  </a:cubicBezTo>
                  <a:cubicBezTo>
                    <a:pt x="1410" y="3478"/>
                    <a:pt x="1410" y="3478"/>
                    <a:pt x="1410" y="3478"/>
                  </a:cubicBezTo>
                  <a:cubicBezTo>
                    <a:pt x="1413" y="3482"/>
                    <a:pt x="1413" y="3482"/>
                    <a:pt x="1413" y="3482"/>
                  </a:cubicBezTo>
                  <a:cubicBezTo>
                    <a:pt x="1417" y="3486"/>
                    <a:pt x="1417" y="3486"/>
                    <a:pt x="1417" y="3486"/>
                  </a:cubicBezTo>
                  <a:cubicBezTo>
                    <a:pt x="1420" y="3490"/>
                    <a:pt x="1420" y="3490"/>
                    <a:pt x="1420" y="3490"/>
                  </a:cubicBezTo>
                  <a:cubicBezTo>
                    <a:pt x="1424" y="3494"/>
                    <a:pt x="1424" y="3494"/>
                    <a:pt x="1424" y="3494"/>
                  </a:cubicBezTo>
                  <a:cubicBezTo>
                    <a:pt x="1427" y="3498"/>
                    <a:pt x="1427" y="3498"/>
                    <a:pt x="1427" y="3498"/>
                  </a:cubicBezTo>
                  <a:cubicBezTo>
                    <a:pt x="1430" y="3502"/>
                    <a:pt x="1430" y="3502"/>
                    <a:pt x="1430" y="3502"/>
                  </a:cubicBezTo>
                  <a:cubicBezTo>
                    <a:pt x="1434" y="3505"/>
                    <a:pt x="1434" y="3505"/>
                    <a:pt x="1434" y="3505"/>
                  </a:cubicBezTo>
                  <a:cubicBezTo>
                    <a:pt x="1436" y="3508"/>
                    <a:pt x="1436" y="3508"/>
                    <a:pt x="1436" y="3508"/>
                  </a:cubicBezTo>
                  <a:cubicBezTo>
                    <a:pt x="1436" y="3508"/>
                    <a:pt x="1436" y="3508"/>
                    <a:pt x="1437" y="3509"/>
                  </a:cubicBezTo>
                  <a:cubicBezTo>
                    <a:pt x="1437" y="3672"/>
                    <a:pt x="1437" y="3672"/>
                    <a:pt x="1437" y="3672"/>
                  </a:cubicBezTo>
                  <a:close/>
                  <a:moveTo>
                    <a:pt x="1437" y="2226"/>
                  </a:moveTo>
                  <a:cubicBezTo>
                    <a:pt x="1437" y="2349"/>
                    <a:pt x="1437" y="2349"/>
                    <a:pt x="1437" y="2349"/>
                  </a:cubicBezTo>
                  <a:cubicBezTo>
                    <a:pt x="1413" y="2338"/>
                    <a:pt x="1389" y="2326"/>
                    <a:pt x="1366" y="2313"/>
                  </a:cubicBezTo>
                  <a:cubicBezTo>
                    <a:pt x="1357" y="2348"/>
                    <a:pt x="1345" y="2382"/>
                    <a:pt x="1332" y="2415"/>
                  </a:cubicBezTo>
                  <a:cubicBezTo>
                    <a:pt x="1332" y="2158"/>
                    <a:pt x="1332" y="2158"/>
                    <a:pt x="1332" y="2158"/>
                  </a:cubicBezTo>
                  <a:cubicBezTo>
                    <a:pt x="1365" y="2184"/>
                    <a:pt x="1400" y="2207"/>
                    <a:pt x="1437" y="2226"/>
                  </a:cubicBezTo>
                  <a:close/>
                  <a:moveTo>
                    <a:pt x="1241" y="2324"/>
                  </a:moveTo>
                  <a:cubicBezTo>
                    <a:pt x="1249" y="2296"/>
                    <a:pt x="1254" y="2267"/>
                    <a:pt x="1257" y="2236"/>
                  </a:cubicBezTo>
                  <a:cubicBezTo>
                    <a:pt x="1252" y="2232"/>
                    <a:pt x="1247" y="2227"/>
                    <a:pt x="1241" y="2223"/>
                  </a:cubicBezTo>
                  <a:cubicBezTo>
                    <a:pt x="1241" y="2075"/>
                    <a:pt x="1241" y="2075"/>
                    <a:pt x="1241" y="2075"/>
                  </a:cubicBezTo>
                  <a:cubicBezTo>
                    <a:pt x="1270" y="2105"/>
                    <a:pt x="1300" y="2133"/>
                    <a:pt x="1332" y="2158"/>
                  </a:cubicBezTo>
                  <a:cubicBezTo>
                    <a:pt x="1332" y="2415"/>
                    <a:pt x="1332" y="2415"/>
                    <a:pt x="1332" y="2415"/>
                  </a:cubicBezTo>
                  <a:cubicBezTo>
                    <a:pt x="1308" y="2474"/>
                    <a:pt x="1279" y="2528"/>
                    <a:pt x="1241" y="2573"/>
                  </a:cubicBezTo>
                  <a:cubicBezTo>
                    <a:pt x="1241" y="2324"/>
                    <a:pt x="1241" y="2324"/>
                    <a:pt x="1241" y="2324"/>
                  </a:cubicBezTo>
                  <a:close/>
                  <a:moveTo>
                    <a:pt x="1241" y="159"/>
                  </a:moveTo>
                  <a:cubicBezTo>
                    <a:pt x="1270" y="151"/>
                    <a:pt x="1300" y="144"/>
                    <a:pt x="1332" y="140"/>
                  </a:cubicBezTo>
                  <a:cubicBezTo>
                    <a:pt x="1332" y="559"/>
                    <a:pt x="1332" y="559"/>
                    <a:pt x="1332" y="559"/>
                  </a:cubicBezTo>
                  <a:cubicBezTo>
                    <a:pt x="1301" y="565"/>
                    <a:pt x="1271" y="578"/>
                    <a:pt x="1241" y="599"/>
                  </a:cubicBezTo>
                  <a:cubicBezTo>
                    <a:pt x="1241" y="159"/>
                    <a:pt x="1241" y="159"/>
                    <a:pt x="1241" y="159"/>
                  </a:cubicBezTo>
                  <a:close/>
                  <a:moveTo>
                    <a:pt x="1332" y="3672"/>
                  </a:moveTo>
                  <a:cubicBezTo>
                    <a:pt x="1241" y="3672"/>
                    <a:pt x="1241" y="3672"/>
                    <a:pt x="1241" y="3672"/>
                  </a:cubicBezTo>
                  <a:cubicBezTo>
                    <a:pt x="1241" y="3235"/>
                    <a:pt x="1241" y="3235"/>
                    <a:pt x="1241" y="3235"/>
                  </a:cubicBezTo>
                  <a:cubicBezTo>
                    <a:pt x="1257" y="3245"/>
                    <a:pt x="1280" y="3228"/>
                    <a:pt x="1271" y="3207"/>
                  </a:cubicBezTo>
                  <a:cubicBezTo>
                    <a:pt x="1270" y="3205"/>
                    <a:pt x="1270" y="3205"/>
                    <a:pt x="1270" y="3205"/>
                  </a:cubicBezTo>
                  <a:cubicBezTo>
                    <a:pt x="1268" y="3202"/>
                    <a:pt x="1268" y="3202"/>
                    <a:pt x="1268" y="3202"/>
                  </a:cubicBezTo>
                  <a:cubicBezTo>
                    <a:pt x="1266" y="3198"/>
                    <a:pt x="1266" y="3198"/>
                    <a:pt x="1266" y="3198"/>
                  </a:cubicBezTo>
                  <a:cubicBezTo>
                    <a:pt x="1263" y="3193"/>
                    <a:pt x="1263" y="3193"/>
                    <a:pt x="1263" y="3193"/>
                  </a:cubicBezTo>
                  <a:cubicBezTo>
                    <a:pt x="1260" y="3189"/>
                    <a:pt x="1260" y="3189"/>
                    <a:pt x="1260" y="3189"/>
                  </a:cubicBezTo>
                  <a:cubicBezTo>
                    <a:pt x="1258" y="3184"/>
                    <a:pt x="1258" y="3184"/>
                    <a:pt x="1258" y="3184"/>
                  </a:cubicBezTo>
                  <a:cubicBezTo>
                    <a:pt x="1255" y="3180"/>
                    <a:pt x="1255" y="3180"/>
                    <a:pt x="1255" y="3180"/>
                  </a:cubicBezTo>
                  <a:cubicBezTo>
                    <a:pt x="1253" y="3175"/>
                    <a:pt x="1253" y="3175"/>
                    <a:pt x="1253" y="3175"/>
                  </a:cubicBezTo>
                  <a:cubicBezTo>
                    <a:pt x="1250" y="3171"/>
                    <a:pt x="1250" y="3171"/>
                    <a:pt x="1250" y="3171"/>
                  </a:cubicBezTo>
                  <a:cubicBezTo>
                    <a:pt x="1249" y="3168"/>
                    <a:pt x="1249" y="3168"/>
                    <a:pt x="1249" y="3168"/>
                  </a:cubicBezTo>
                  <a:cubicBezTo>
                    <a:pt x="1247" y="3164"/>
                    <a:pt x="1244" y="3162"/>
                    <a:pt x="1241" y="3160"/>
                  </a:cubicBezTo>
                  <a:cubicBezTo>
                    <a:pt x="1241" y="2668"/>
                    <a:pt x="1241" y="2668"/>
                    <a:pt x="1241" y="2668"/>
                  </a:cubicBezTo>
                  <a:cubicBezTo>
                    <a:pt x="1262" y="2739"/>
                    <a:pt x="1293" y="2822"/>
                    <a:pt x="1332" y="2906"/>
                  </a:cubicBezTo>
                  <a:cubicBezTo>
                    <a:pt x="1332" y="3307"/>
                    <a:pt x="1332" y="3307"/>
                    <a:pt x="1332" y="3307"/>
                  </a:cubicBezTo>
                  <a:cubicBezTo>
                    <a:pt x="1319" y="3297"/>
                    <a:pt x="1297" y="3308"/>
                    <a:pt x="1300" y="3328"/>
                  </a:cubicBezTo>
                  <a:cubicBezTo>
                    <a:pt x="1300" y="3332"/>
                    <a:pt x="1301" y="3334"/>
                    <a:pt x="1303" y="3337"/>
                  </a:cubicBezTo>
                  <a:cubicBezTo>
                    <a:pt x="1306" y="3341"/>
                    <a:pt x="1306" y="3341"/>
                    <a:pt x="1306" y="3341"/>
                  </a:cubicBezTo>
                  <a:cubicBezTo>
                    <a:pt x="1309" y="3345"/>
                    <a:pt x="1309" y="3345"/>
                    <a:pt x="1309" y="3345"/>
                  </a:cubicBezTo>
                  <a:cubicBezTo>
                    <a:pt x="1312" y="3350"/>
                    <a:pt x="1312" y="3350"/>
                    <a:pt x="1312" y="3350"/>
                  </a:cubicBezTo>
                  <a:cubicBezTo>
                    <a:pt x="1315" y="3354"/>
                    <a:pt x="1315" y="3354"/>
                    <a:pt x="1315" y="3354"/>
                  </a:cubicBezTo>
                  <a:cubicBezTo>
                    <a:pt x="1318" y="3358"/>
                    <a:pt x="1318" y="3358"/>
                    <a:pt x="1318" y="3358"/>
                  </a:cubicBezTo>
                  <a:cubicBezTo>
                    <a:pt x="1321" y="3363"/>
                    <a:pt x="1321" y="3363"/>
                    <a:pt x="1321" y="3363"/>
                  </a:cubicBezTo>
                  <a:cubicBezTo>
                    <a:pt x="1324" y="3367"/>
                    <a:pt x="1324" y="3367"/>
                    <a:pt x="1324" y="3367"/>
                  </a:cubicBezTo>
                  <a:cubicBezTo>
                    <a:pt x="1327" y="3371"/>
                    <a:pt x="1327" y="3371"/>
                    <a:pt x="1327" y="3371"/>
                  </a:cubicBezTo>
                  <a:cubicBezTo>
                    <a:pt x="1328" y="3373"/>
                    <a:pt x="1328" y="3373"/>
                    <a:pt x="1328" y="3373"/>
                  </a:cubicBezTo>
                  <a:cubicBezTo>
                    <a:pt x="1329" y="3375"/>
                    <a:pt x="1331" y="3376"/>
                    <a:pt x="1332" y="3378"/>
                  </a:cubicBezTo>
                  <a:lnTo>
                    <a:pt x="1332" y="3672"/>
                  </a:lnTo>
                  <a:close/>
                  <a:moveTo>
                    <a:pt x="1163" y="2473"/>
                  </a:moveTo>
                  <a:cubicBezTo>
                    <a:pt x="1202" y="2429"/>
                    <a:pt x="1226" y="2379"/>
                    <a:pt x="1241" y="2324"/>
                  </a:cubicBezTo>
                  <a:cubicBezTo>
                    <a:pt x="1241" y="2573"/>
                    <a:pt x="1241" y="2573"/>
                    <a:pt x="1241" y="2573"/>
                  </a:cubicBezTo>
                  <a:cubicBezTo>
                    <a:pt x="1235" y="2580"/>
                    <a:pt x="1229" y="2587"/>
                    <a:pt x="1223" y="2594"/>
                  </a:cubicBezTo>
                  <a:cubicBezTo>
                    <a:pt x="1228" y="2617"/>
                    <a:pt x="1234" y="2642"/>
                    <a:pt x="1241" y="2668"/>
                  </a:cubicBezTo>
                  <a:cubicBezTo>
                    <a:pt x="1241" y="3160"/>
                    <a:pt x="1241" y="3160"/>
                    <a:pt x="1241" y="3160"/>
                  </a:cubicBezTo>
                  <a:cubicBezTo>
                    <a:pt x="1227" y="3150"/>
                    <a:pt x="1204" y="3166"/>
                    <a:pt x="1212" y="3187"/>
                  </a:cubicBezTo>
                  <a:cubicBezTo>
                    <a:pt x="1212" y="3188"/>
                    <a:pt x="1213" y="3189"/>
                    <a:pt x="1213" y="3190"/>
                  </a:cubicBezTo>
                  <a:cubicBezTo>
                    <a:pt x="1215" y="3193"/>
                    <a:pt x="1215" y="3193"/>
                    <a:pt x="1215" y="3193"/>
                  </a:cubicBezTo>
                  <a:cubicBezTo>
                    <a:pt x="1218" y="3198"/>
                    <a:pt x="1218" y="3198"/>
                    <a:pt x="1218" y="3198"/>
                  </a:cubicBezTo>
                  <a:cubicBezTo>
                    <a:pt x="1220" y="3202"/>
                    <a:pt x="1220" y="3202"/>
                    <a:pt x="1220" y="3202"/>
                  </a:cubicBezTo>
                  <a:cubicBezTo>
                    <a:pt x="1223" y="3207"/>
                    <a:pt x="1223" y="3207"/>
                    <a:pt x="1223" y="3207"/>
                  </a:cubicBezTo>
                  <a:cubicBezTo>
                    <a:pt x="1225" y="3211"/>
                    <a:pt x="1225" y="3211"/>
                    <a:pt x="1225" y="3211"/>
                  </a:cubicBezTo>
                  <a:cubicBezTo>
                    <a:pt x="1228" y="3216"/>
                    <a:pt x="1228" y="3216"/>
                    <a:pt x="1228" y="3216"/>
                  </a:cubicBezTo>
                  <a:cubicBezTo>
                    <a:pt x="1230" y="3220"/>
                    <a:pt x="1230" y="3220"/>
                    <a:pt x="1230" y="3220"/>
                  </a:cubicBezTo>
                  <a:cubicBezTo>
                    <a:pt x="1233" y="3225"/>
                    <a:pt x="1233" y="3225"/>
                    <a:pt x="1233" y="3225"/>
                  </a:cubicBezTo>
                  <a:cubicBezTo>
                    <a:pt x="1234" y="3227"/>
                    <a:pt x="1234" y="3227"/>
                    <a:pt x="1234" y="3227"/>
                  </a:cubicBezTo>
                  <a:cubicBezTo>
                    <a:pt x="1236" y="3231"/>
                    <a:pt x="1239" y="3233"/>
                    <a:pt x="1241" y="3235"/>
                  </a:cubicBezTo>
                  <a:cubicBezTo>
                    <a:pt x="1241" y="3672"/>
                    <a:pt x="1241" y="3672"/>
                    <a:pt x="1241" y="3672"/>
                  </a:cubicBezTo>
                  <a:cubicBezTo>
                    <a:pt x="1163" y="3672"/>
                    <a:pt x="1163" y="3672"/>
                    <a:pt x="1163" y="3672"/>
                  </a:cubicBezTo>
                  <a:cubicBezTo>
                    <a:pt x="1163" y="3083"/>
                    <a:pt x="1163" y="3083"/>
                    <a:pt x="1163" y="3083"/>
                  </a:cubicBezTo>
                  <a:cubicBezTo>
                    <a:pt x="1166" y="3085"/>
                    <a:pt x="1170" y="3086"/>
                    <a:pt x="1174" y="3086"/>
                  </a:cubicBezTo>
                  <a:cubicBezTo>
                    <a:pt x="1188" y="3084"/>
                    <a:pt x="1197" y="3068"/>
                    <a:pt x="1190" y="3054"/>
                  </a:cubicBezTo>
                  <a:cubicBezTo>
                    <a:pt x="1189" y="3052"/>
                    <a:pt x="1189" y="3052"/>
                    <a:pt x="1189" y="3052"/>
                  </a:cubicBezTo>
                  <a:cubicBezTo>
                    <a:pt x="1187" y="3047"/>
                    <a:pt x="1187" y="3047"/>
                    <a:pt x="1187" y="3047"/>
                  </a:cubicBezTo>
                  <a:cubicBezTo>
                    <a:pt x="1185" y="3043"/>
                    <a:pt x="1185" y="3043"/>
                    <a:pt x="1185" y="3043"/>
                  </a:cubicBezTo>
                  <a:cubicBezTo>
                    <a:pt x="1183" y="3039"/>
                    <a:pt x="1183" y="3039"/>
                    <a:pt x="1183" y="3039"/>
                  </a:cubicBezTo>
                  <a:cubicBezTo>
                    <a:pt x="1181" y="3034"/>
                    <a:pt x="1181" y="3034"/>
                    <a:pt x="1181" y="3034"/>
                  </a:cubicBezTo>
                  <a:cubicBezTo>
                    <a:pt x="1179" y="3030"/>
                    <a:pt x="1179" y="3030"/>
                    <a:pt x="1179" y="3030"/>
                  </a:cubicBezTo>
                  <a:cubicBezTo>
                    <a:pt x="1177" y="3026"/>
                    <a:pt x="1177" y="3026"/>
                    <a:pt x="1177" y="3026"/>
                  </a:cubicBezTo>
                  <a:cubicBezTo>
                    <a:pt x="1175" y="3021"/>
                    <a:pt x="1175" y="3021"/>
                    <a:pt x="1175" y="3021"/>
                  </a:cubicBezTo>
                  <a:cubicBezTo>
                    <a:pt x="1173" y="3017"/>
                    <a:pt x="1173" y="3017"/>
                    <a:pt x="1173" y="3017"/>
                  </a:cubicBezTo>
                  <a:cubicBezTo>
                    <a:pt x="1173" y="3015"/>
                    <a:pt x="1173" y="3015"/>
                    <a:pt x="1173" y="3015"/>
                  </a:cubicBezTo>
                  <a:cubicBezTo>
                    <a:pt x="1170" y="3010"/>
                    <a:pt x="1167" y="3007"/>
                    <a:pt x="1163" y="3005"/>
                  </a:cubicBezTo>
                  <a:cubicBezTo>
                    <a:pt x="1163" y="2473"/>
                    <a:pt x="1163" y="2473"/>
                    <a:pt x="1163" y="2473"/>
                  </a:cubicBezTo>
                  <a:close/>
                  <a:moveTo>
                    <a:pt x="1241" y="2223"/>
                  </a:moveTo>
                  <a:cubicBezTo>
                    <a:pt x="1214" y="2199"/>
                    <a:pt x="1188" y="2173"/>
                    <a:pt x="1163" y="2146"/>
                  </a:cubicBezTo>
                  <a:cubicBezTo>
                    <a:pt x="1163" y="1979"/>
                    <a:pt x="1163" y="1979"/>
                    <a:pt x="1163" y="1979"/>
                  </a:cubicBezTo>
                  <a:cubicBezTo>
                    <a:pt x="1187" y="2013"/>
                    <a:pt x="1214" y="2045"/>
                    <a:pt x="1241" y="2075"/>
                  </a:cubicBezTo>
                  <a:cubicBezTo>
                    <a:pt x="1241" y="2223"/>
                    <a:pt x="1241" y="2223"/>
                    <a:pt x="1241" y="2223"/>
                  </a:cubicBezTo>
                  <a:close/>
                  <a:moveTo>
                    <a:pt x="1163" y="189"/>
                  </a:moveTo>
                  <a:cubicBezTo>
                    <a:pt x="1188" y="177"/>
                    <a:pt x="1214" y="167"/>
                    <a:pt x="1241" y="159"/>
                  </a:cubicBezTo>
                  <a:cubicBezTo>
                    <a:pt x="1241" y="599"/>
                    <a:pt x="1241" y="599"/>
                    <a:pt x="1241" y="599"/>
                  </a:cubicBezTo>
                  <a:cubicBezTo>
                    <a:pt x="1214" y="619"/>
                    <a:pt x="1188" y="647"/>
                    <a:pt x="1163" y="684"/>
                  </a:cubicBezTo>
                  <a:lnTo>
                    <a:pt x="1163" y="189"/>
                  </a:lnTo>
                  <a:close/>
                  <a:moveTo>
                    <a:pt x="1098" y="2532"/>
                  </a:moveTo>
                  <a:cubicBezTo>
                    <a:pt x="1123" y="2514"/>
                    <a:pt x="1145" y="2494"/>
                    <a:pt x="1163" y="2473"/>
                  </a:cubicBezTo>
                  <a:cubicBezTo>
                    <a:pt x="1163" y="3005"/>
                    <a:pt x="1163" y="3005"/>
                    <a:pt x="1163" y="3005"/>
                  </a:cubicBezTo>
                  <a:cubicBezTo>
                    <a:pt x="1149" y="2998"/>
                    <a:pt x="1130" y="3010"/>
                    <a:pt x="1134" y="3030"/>
                  </a:cubicBezTo>
                  <a:cubicBezTo>
                    <a:pt x="1134" y="3032"/>
                    <a:pt x="1135" y="3033"/>
                    <a:pt x="1135" y="3034"/>
                  </a:cubicBezTo>
                  <a:cubicBezTo>
                    <a:pt x="1136" y="3036"/>
                    <a:pt x="1136" y="3036"/>
                    <a:pt x="1136" y="3036"/>
                  </a:cubicBezTo>
                  <a:cubicBezTo>
                    <a:pt x="1138" y="3040"/>
                    <a:pt x="1138" y="3040"/>
                    <a:pt x="1138" y="3040"/>
                  </a:cubicBezTo>
                  <a:cubicBezTo>
                    <a:pt x="1140" y="3045"/>
                    <a:pt x="1140" y="3045"/>
                    <a:pt x="1140" y="3045"/>
                  </a:cubicBezTo>
                  <a:cubicBezTo>
                    <a:pt x="1142" y="3049"/>
                    <a:pt x="1142" y="3049"/>
                    <a:pt x="1142" y="3049"/>
                  </a:cubicBezTo>
                  <a:cubicBezTo>
                    <a:pt x="1144" y="3053"/>
                    <a:pt x="1144" y="3053"/>
                    <a:pt x="1144" y="3053"/>
                  </a:cubicBezTo>
                  <a:cubicBezTo>
                    <a:pt x="1146" y="3058"/>
                    <a:pt x="1146" y="3058"/>
                    <a:pt x="1146" y="3058"/>
                  </a:cubicBezTo>
                  <a:cubicBezTo>
                    <a:pt x="1148" y="3062"/>
                    <a:pt x="1148" y="3062"/>
                    <a:pt x="1148" y="3062"/>
                  </a:cubicBezTo>
                  <a:cubicBezTo>
                    <a:pt x="1150" y="3067"/>
                    <a:pt x="1150" y="3067"/>
                    <a:pt x="1150" y="3067"/>
                  </a:cubicBezTo>
                  <a:cubicBezTo>
                    <a:pt x="1153" y="3071"/>
                    <a:pt x="1153" y="3071"/>
                    <a:pt x="1153" y="3071"/>
                  </a:cubicBezTo>
                  <a:cubicBezTo>
                    <a:pt x="1154" y="3074"/>
                    <a:pt x="1154" y="3074"/>
                    <a:pt x="1154" y="3074"/>
                  </a:cubicBezTo>
                  <a:cubicBezTo>
                    <a:pt x="1156" y="3078"/>
                    <a:pt x="1159" y="3081"/>
                    <a:pt x="1163" y="3083"/>
                  </a:cubicBezTo>
                  <a:cubicBezTo>
                    <a:pt x="1163" y="3672"/>
                    <a:pt x="1163" y="3672"/>
                    <a:pt x="1163" y="3672"/>
                  </a:cubicBezTo>
                  <a:cubicBezTo>
                    <a:pt x="1098" y="3672"/>
                    <a:pt x="1098" y="3672"/>
                    <a:pt x="1098" y="3672"/>
                  </a:cubicBezTo>
                  <a:cubicBezTo>
                    <a:pt x="1098" y="2925"/>
                    <a:pt x="1098" y="2925"/>
                    <a:pt x="1098" y="2925"/>
                  </a:cubicBezTo>
                  <a:cubicBezTo>
                    <a:pt x="1101" y="2927"/>
                    <a:pt x="1105" y="2927"/>
                    <a:pt x="1109" y="2926"/>
                  </a:cubicBezTo>
                  <a:cubicBezTo>
                    <a:pt x="1121" y="2924"/>
                    <a:pt x="1129" y="2910"/>
                    <a:pt x="1124" y="2897"/>
                  </a:cubicBezTo>
                  <a:cubicBezTo>
                    <a:pt x="1124" y="2897"/>
                    <a:pt x="1124" y="2897"/>
                    <a:pt x="1124" y="2897"/>
                  </a:cubicBezTo>
                  <a:cubicBezTo>
                    <a:pt x="1123" y="2893"/>
                    <a:pt x="1123" y="2893"/>
                    <a:pt x="1123" y="2893"/>
                  </a:cubicBezTo>
                  <a:cubicBezTo>
                    <a:pt x="1121" y="2889"/>
                    <a:pt x="1121" y="2889"/>
                    <a:pt x="1121" y="2889"/>
                  </a:cubicBezTo>
                  <a:cubicBezTo>
                    <a:pt x="1120" y="2885"/>
                    <a:pt x="1120" y="2885"/>
                    <a:pt x="1120" y="2885"/>
                  </a:cubicBezTo>
                  <a:cubicBezTo>
                    <a:pt x="1119" y="2881"/>
                    <a:pt x="1119" y="2881"/>
                    <a:pt x="1119" y="2881"/>
                  </a:cubicBezTo>
                  <a:cubicBezTo>
                    <a:pt x="1117" y="2878"/>
                    <a:pt x="1117" y="2878"/>
                    <a:pt x="1117" y="2878"/>
                  </a:cubicBezTo>
                  <a:cubicBezTo>
                    <a:pt x="1116" y="2874"/>
                    <a:pt x="1116" y="2874"/>
                    <a:pt x="1116" y="2874"/>
                  </a:cubicBezTo>
                  <a:cubicBezTo>
                    <a:pt x="1115" y="2870"/>
                    <a:pt x="1115" y="2870"/>
                    <a:pt x="1115" y="2870"/>
                  </a:cubicBezTo>
                  <a:cubicBezTo>
                    <a:pt x="1113" y="2866"/>
                    <a:pt x="1113" y="2866"/>
                    <a:pt x="1113" y="2866"/>
                  </a:cubicBezTo>
                  <a:cubicBezTo>
                    <a:pt x="1112" y="2862"/>
                    <a:pt x="1112" y="2862"/>
                    <a:pt x="1112" y="2862"/>
                  </a:cubicBezTo>
                  <a:cubicBezTo>
                    <a:pt x="1111" y="2859"/>
                    <a:pt x="1111" y="2859"/>
                    <a:pt x="1111" y="2859"/>
                  </a:cubicBezTo>
                  <a:cubicBezTo>
                    <a:pt x="1110" y="2857"/>
                    <a:pt x="1110" y="2857"/>
                    <a:pt x="1110" y="2857"/>
                  </a:cubicBezTo>
                  <a:cubicBezTo>
                    <a:pt x="1108" y="2850"/>
                    <a:pt x="1103" y="2846"/>
                    <a:pt x="1098" y="2844"/>
                  </a:cubicBezTo>
                  <a:cubicBezTo>
                    <a:pt x="1098" y="2532"/>
                    <a:pt x="1098" y="2532"/>
                    <a:pt x="1098" y="2532"/>
                  </a:cubicBezTo>
                  <a:close/>
                  <a:moveTo>
                    <a:pt x="1163" y="2146"/>
                  </a:moveTo>
                  <a:cubicBezTo>
                    <a:pt x="1140" y="2121"/>
                    <a:pt x="1118" y="2095"/>
                    <a:pt x="1098" y="2067"/>
                  </a:cubicBezTo>
                  <a:cubicBezTo>
                    <a:pt x="1098" y="1875"/>
                    <a:pt x="1098" y="1875"/>
                    <a:pt x="1098" y="1875"/>
                  </a:cubicBezTo>
                  <a:cubicBezTo>
                    <a:pt x="1118" y="1911"/>
                    <a:pt x="1140" y="1946"/>
                    <a:pt x="1163" y="1979"/>
                  </a:cubicBezTo>
                  <a:cubicBezTo>
                    <a:pt x="1163" y="2146"/>
                    <a:pt x="1163" y="2146"/>
                    <a:pt x="1163" y="2146"/>
                  </a:cubicBezTo>
                  <a:close/>
                  <a:moveTo>
                    <a:pt x="1098" y="225"/>
                  </a:moveTo>
                  <a:cubicBezTo>
                    <a:pt x="1118" y="212"/>
                    <a:pt x="1140" y="199"/>
                    <a:pt x="1163" y="189"/>
                  </a:cubicBezTo>
                  <a:cubicBezTo>
                    <a:pt x="1163" y="684"/>
                    <a:pt x="1163" y="684"/>
                    <a:pt x="1163" y="684"/>
                  </a:cubicBezTo>
                  <a:cubicBezTo>
                    <a:pt x="1154" y="698"/>
                    <a:pt x="1145" y="713"/>
                    <a:pt x="1137" y="729"/>
                  </a:cubicBezTo>
                  <a:cubicBezTo>
                    <a:pt x="1121" y="759"/>
                    <a:pt x="1108" y="789"/>
                    <a:pt x="1098" y="820"/>
                  </a:cubicBezTo>
                  <a:cubicBezTo>
                    <a:pt x="1098" y="225"/>
                    <a:pt x="1098" y="225"/>
                    <a:pt x="1098" y="225"/>
                  </a:cubicBezTo>
                  <a:close/>
                  <a:moveTo>
                    <a:pt x="1098" y="1614"/>
                  </a:moveTo>
                  <a:cubicBezTo>
                    <a:pt x="1098" y="1396"/>
                    <a:pt x="1098" y="1396"/>
                    <a:pt x="1098" y="1396"/>
                  </a:cubicBezTo>
                  <a:cubicBezTo>
                    <a:pt x="1115" y="1464"/>
                    <a:pt x="1135" y="1527"/>
                    <a:pt x="1156" y="1582"/>
                  </a:cubicBezTo>
                  <a:cubicBezTo>
                    <a:pt x="1176" y="1636"/>
                    <a:pt x="1136" y="1643"/>
                    <a:pt x="1098" y="1614"/>
                  </a:cubicBezTo>
                  <a:close/>
                  <a:moveTo>
                    <a:pt x="1054" y="2560"/>
                  </a:moveTo>
                  <a:cubicBezTo>
                    <a:pt x="1070" y="2551"/>
                    <a:pt x="1084" y="2542"/>
                    <a:pt x="1098" y="2532"/>
                  </a:cubicBezTo>
                  <a:cubicBezTo>
                    <a:pt x="1098" y="2844"/>
                    <a:pt x="1098" y="2844"/>
                    <a:pt x="1098" y="2844"/>
                  </a:cubicBezTo>
                  <a:cubicBezTo>
                    <a:pt x="1084" y="2839"/>
                    <a:pt x="1067" y="2850"/>
                    <a:pt x="1071" y="2870"/>
                  </a:cubicBezTo>
                  <a:cubicBezTo>
                    <a:pt x="1071" y="2871"/>
                    <a:pt x="1071" y="2871"/>
                    <a:pt x="1071" y="2871"/>
                  </a:cubicBezTo>
                  <a:cubicBezTo>
                    <a:pt x="1072" y="2873"/>
                    <a:pt x="1072" y="2873"/>
                    <a:pt x="1072" y="2873"/>
                  </a:cubicBezTo>
                  <a:cubicBezTo>
                    <a:pt x="1073" y="2877"/>
                    <a:pt x="1073" y="2877"/>
                    <a:pt x="1073" y="2877"/>
                  </a:cubicBezTo>
                  <a:cubicBezTo>
                    <a:pt x="1075" y="2881"/>
                    <a:pt x="1075" y="2881"/>
                    <a:pt x="1075" y="2881"/>
                  </a:cubicBezTo>
                  <a:cubicBezTo>
                    <a:pt x="1076" y="2885"/>
                    <a:pt x="1076" y="2885"/>
                    <a:pt x="1076" y="2885"/>
                  </a:cubicBezTo>
                  <a:cubicBezTo>
                    <a:pt x="1077" y="2889"/>
                    <a:pt x="1077" y="2889"/>
                    <a:pt x="1077" y="2889"/>
                  </a:cubicBezTo>
                  <a:cubicBezTo>
                    <a:pt x="1079" y="2893"/>
                    <a:pt x="1079" y="2893"/>
                    <a:pt x="1079" y="2893"/>
                  </a:cubicBezTo>
                  <a:cubicBezTo>
                    <a:pt x="1080" y="2897"/>
                    <a:pt x="1080" y="2897"/>
                    <a:pt x="1080" y="2897"/>
                  </a:cubicBezTo>
                  <a:cubicBezTo>
                    <a:pt x="1082" y="2901"/>
                    <a:pt x="1082" y="2901"/>
                    <a:pt x="1082" y="2901"/>
                  </a:cubicBezTo>
                  <a:cubicBezTo>
                    <a:pt x="1083" y="2905"/>
                    <a:pt x="1083" y="2905"/>
                    <a:pt x="1083" y="2905"/>
                  </a:cubicBezTo>
                  <a:cubicBezTo>
                    <a:pt x="1084" y="2909"/>
                    <a:pt x="1084" y="2909"/>
                    <a:pt x="1084" y="2909"/>
                  </a:cubicBezTo>
                  <a:cubicBezTo>
                    <a:pt x="1086" y="2913"/>
                    <a:pt x="1086" y="2913"/>
                    <a:pt x="1086" y="2913"/>
                  </a:cubicBezTo>
                  <a:cubicBezTo>
                    <a:pt x="1086" y="2913"/>
                    <a:pt x="1086" y="2913"/>
                    <a:pt x="1086" y="2913"/>
                  </a:cubicBezTo>
                  <a:cubicBezTo>
                    <a:pt x="1088" y="2919"/>
                    <a:pt x="1093" y="2923"/>
                    <a:pt x="1098" y="2925"/>
                  </a:cubicBezTo>
                  <a:cubicBezTo>
                    <a:pt x="1098" y="3672"/>
                    <a:pt x="1098" y="3672"/>
                    <a:pt x="1098" y="3672"/>
                  </a:cubicBezTo>
                  <a:cubicBezTo>
                    <a:pt x="1054" y="3672"/>
                    <a:pt x="1054" y="3672"/>
                    <a:pt x="1054" y="3672"/>
                  </a:cubicBezTo>
                  <a:cubicBezTo>
                    <a:pt x="1054" y="2760"/>
                    <a:pt x="1054" y="2760"/>
                    <a:pt x="1054" y="2760"/>
                  </a:cubicBezTo>
                  <a:cubicBezTo>
                    <a:pt x="1064" y="2762"/>
                    <a:pt x="1074" y="2756"/>
                    <a:pt x="1077" y="2743"/>
                  </a:cubicBezTo>
                  <a:cubicBezTo>
                    <a:pt x="1078" y="2740"/>
                    <a:pt x="1078" y="2738"/>
                    <a:pt x="1077" y="2735"/>
                  </a:cubicBezTo>
                  <a:cubicBezTo>
                    <a:pt x="1077" y="2734"/>
                    <a:pt x="1077" y="2734"/>
                    <a:pt x="1077" y="2734"/>
                  </a:cubicBezTo>
                  <a:cubicBezTo>
                    <a:pt x="1076" y="2731"/>
                    <a:pt x="1076" y="2731"/>
                    <a:pt x="1076" y="2731"/>
                  </a:cubicBezTo>
                  <a:cubicBezTo>
                    <a:pt x="1076" y="2728"/>
                    <a:pt x="1076" y="2728"/>
                    <a:pt x="1076" y="2728"/>
                  </a:cubicBezTo>
                  <a:cubicBezTo>
                    <a:pt x="1075" y="2725"/>
                    <a:pt x="1075" y="2725"/>
                    <a:pt x="1075" y="2725"/>
                  </a:cubicBezTo>
                  <a:cubicBezTo>
                    <a:pt x="1075" y="2723"/>
                    <a:pt x="1075" y="2723"/>
                    <a:pt x="1075" y="2723"/>
                  </a:cubicBezTo>
                  <a:cubicBezTo>
                    <a:pt x="1075" y="2720"/>
                    <a:pt x="1075" y="2720"/>
                    <a:pt x="1075" y="2720"/>
                  </a:cubicBezTo>
                  <a:cubicBezTo>
                    <a:pt x="1074" y="2718"/>
                    <a:pt x="1074" y="2718"/>
                    <a:pt x="1074" y="2718"/>
                  </a:cubicBezTo>
                  <a:cubicBezTo>
                    <a:pt x="1074" y="2715"/>
                    <a:pt x="1074" y="2715"/>
                    <a:pt x="1074" y="2715"/>
                  </a:cubicBezTo>
                  <a:cubicBezTo>
                    <a:pt x="1074" y="2712"/>
                    <a:pt x="1074" y="2712"/>
                    <a:pt x="1074" y="2712"/>
                  </a:cubicBezTo>
                  <a:cubicBezTo>
                    <a:pt x="1073" y="2710"/>
                    <a:pt x="1073" y="2710"/>
                    <a:pt x="1073" y="2710"/>
                  </a:cubicBezTo>
                  <a:cubicBezTo>
                    <a:pt x="1073" y="2708"/>
                    <a:pt x="1073" y="2708"/>
                    <a:pt x="1073" y="2708"/>
                  </a:cubicBezTo>
                  <a:cubicBezTo>
                    <a:pt x="1073" y="2705"/>
                    <a:pt x="1073" y="2705"/>
                    <a:pt x="1073" y="2705"/>
                  </a:cubicBezTo>
                  <a:cubicBezTo>
                    <a:pt x="1072" y="2703"/>
                    <a:pt x="1072" y="2703"/>
                    <a:pt x="1072" y="2703"/>
                  </a:cubicBezTo>
                  <a:cubicBezTo>
                    <a:pt x="1072" y="2701"/>
                    <a:pt x="1072" y="2701"/>
                    <a:pt x="1072" y="2701"/>
                  </a:cubicBezTo>
                  <a:cubicBezTo>
                    <a:pt x="1072" y="2698"/>
                    <a:pt x="1072" y="2698"/>
                    <a:pt x="1072" y="2698"/>
                  </a:cubicBezTo>
                  <a:cubicBezTo>
                    <a:pt x="1072" y="2696"/>
                    <a:pt x="1072" y="2696"/>
                    <a:pt x="1072" y="2696"/>
                  </a:cubicBezTo>
                  <a:cubicBezTo>
                    <a:pt x="1071" y="2694"/>
                    <a:pt x="1071" y="2694"/>
                    <a:pt x="1071" y="2694"/>
                  </a:cubicBezTo>
                  <a:cubicBezTo>
                    <a:pt x="1071" y="2683"/>
                    <a:pt x="1063" y="2675"/>
                    <a:pt x="1054" y="2674"/>
                  </a:cubicBezTo>
                  <a:cubicBezTo>
                    <a:pt x="1054" y="2560"/>
                    <a:pt x="1054" y="2560"/>
                    <a:pt x="1054" y="2560"/>
                  </a:cubicBezTo>
                  <a:close/>
                  <a:moveTo>
                    <a:pt x="1098" y="2067"/>
                  </a:moveTo>
                  <a:cubicBezTo>
                    <a:pt x="1083" y="2046"/>
                    <a:pt x="1068" y="2025"/>
                    <a:pt x="1054" y="2003"/>
                  </a:cubicBezTo>
                  <a:cubicBezTo>
                    <a:pt x="1054" y="1788"/>
                    <a:pt x="1054" y="1788"/>
                    <a:pt x="1054" y="1788"/>
                  </a:cubicBezTo>
                  <a:cubicBezTo>
                    <a:pt x="1068" y="1818"/>
                    <a:pt x="1082" y="1847"/>
                    <a:pt x="1098" y="1875"/>
                  </a:cubicBezTo>
                  <a:cubicBezTo>
                    <a:pt x="1098" y="2067"/>
                    <a:pt x="1098" y="2067"/>
                    <a:pt x="1098" y="2067"/>
                  </a:cubicBezTo>
                  <a:close/>
                  <a:moveTo>
                    <a:pt x="1054" y="258"/>
                  </a:moveTo>
                  <a:cubicBezTo>
                    <a:pt x="1068" y="246"/>
                    <a:pt x="1083" y="236"/>
                    <a:pt x="1098" y="225"/>
                  </a:cubicBezTo>
                  <a:cubicBezTo>
                    <a:pt x="1098" y="820"/>
                    <a:pt x="1098" y="820"/>
                    <a:pt x="1098" y="820"/>
                  </a:cubicBezTo>
                  <a:cubicBezTo>
                    <a:pt x="1035" y="1006"/>
                    <a:pt x="1054" y="1218"/>
                    <a:pt x="1098" y="1396"/>
                  </a:cubicBezTo>
                  <a:cubicBezTo>
                    <a:pt x="1098" y="1614"/>
                    <a:pt x="1098" y="1614"/>
                    <a:pt x="1098" y="1614"/>
                  </a:cubicBezTo>
                  <a:cubicBezTo>
                    <a:pt x="1081" y="1601"/>
                    <a:pt x="1065" y="1581"/>
                    <a:pt x="1054" y="1555"/>
                  </a:cubicBezTo>
                  <a:lnTo>
                    <a:pt x="1054" y="258"/>
                  </a:lnTo>
                  <a:close/>
                  <a:moveTo>
                    <a:pt x="130" y="3672"/>
                  </a:moveTo>
                  <a:cubicBezTo>
                    <a:pt x="61" y="3556"/>
                    <a:pt x="16" y="3438"/>
                    <a:pt x="13" y="3326"/>
                  </a:cubicBezTo>
                  <a:cubicBezTo>
                    <a:pt x="0" y="2808"/>
                    <a:pt x="582" y="2761"/>
                    <a:pt x="995" y="2589"/>
                  </a:cubicBezTo>
                  <a:cubicBezTo>
                    <a:pt x="1016" y="2580"/>
                    <a:pt x="1036" y="2570"/>
                    <a:pt x="1054" y="2560"/>
                  </a:cubicBezTo>
                  <a:cubicBezTo>
                    <a:pt x="1054" y="2674"/>
                    <a:pt x="1054" y="2674"/>
                    <a:pt x="1054" y="2674"/>
                  </a:cubicBezTo>
                  <a:cubicBezTo>
                    <a:pt x="1052" y="2674"/>
                    <a:pt x="1050" y="2674"/>
                    <a:pt x="1047" y="2674"/>
                  </a:cubicBezTo>
                  <a:cubicBezTo>
                    <a:pt x="1037" y="2676"/>
                    <a:pt x="1030" y="2686"/>
                    <a:pt x="1031" y="2697"/>
                  </a:cubicBezTo>
                  <a:cubicBezTo>
                    <a:pt x="1031" y="2700"/>
                    <a:pt x="1031" y="2700"/>
                    <a:pt x="1031" y="2700"/>
                  </a:cubicBezTo>
                  <a:cubicBezTo>
                    <a:pt x="1031" y="2703"/>
                    <a:pt x="1031" y="2703"/>
                    <a:pt x="1031" y="2703"/>
                  </a:cubicBezTo>
                  <a:cubicBezTo>
                    <a:pt x="1031" y="2705"/>
                    <a:pt x="1031" y="2705"/>
                    <a:pt x="1031" y="2705"/>
                  </a:cubicBezTo>
                  <a:cubicBezTo>
                    <a:pt x="1032" y="2708"/>
                    <a:pt x="1032" y="2708"/>
                    <a:pt x="1032" y="2708"/>
                  </a:cubicBezTo>
                  <a:cubicBezTo>
                    <a:pt x="1032" y="2711"/>
                    <a:pt x="1032" y="2711"/>
                    <a:pt x="1032" y="2711"/>
                  </a:cubicBezTo>
                  <a:cubicBezTo>
                    <a:pt x="1032" y="2713"/>
                    <a:pt x="1032" y="2713"/>
                    <a:pt x="1032" y="2713"/>
                  </a:cubicBezTo>
                  <a:cubicBezTo>
                    <a:pt x="1033" y="2716"/>
                    <a:pt x="1033" y="2716"/>
                    <a:pt x="1033" y="2716"/>
                  </a:cubicBezTo>
                  <a:cubicBezTo>
                    <a:pt x="1033" y="2719"/>
                    <a:pt x="1033" y="2719"/>
                    <a:pt x="1033" y="2719"/>
                  </a:cubicBezTo>
                  <a:cubicBezTo>
                    <a:pt x="1033" y="2722"/>
                    <a:pt x="1033" y="2722"/>
                    <a:pt x="1033" y="2722"/>
                  </a:cubicBezTo>
                  <a:cubicBezTo>
                    <a:pt x="1034" y="2724"/>
                    <a:pt x="1034" y="2724"/>
                    <a:pt x="1034" y="2724"/>
                  </a:cubicBezTo>
                  <a:cubicBezTo>
                    <a:pt x="1034" y="2727"/>
                    <a:pt x="1034" y="2727"/>
                    <a:pt x="1034" y="2727"/>
                  </a:cubicBezTo>
                  <a:cubicBezTo>
                    <a:pt x="1035" y="2730"/>
                    <a:pt x="1035" y="2730"/>
                    <a:pt x="1035" y="2730"/>
                  </a:cubicBezTo>
                  <a:cubicBezTo>
                    <a:pt x="1035" y="2733"/>
                    <a:pt x="1035" y="2733"/>
                    <a:pt x="1035" y="2733"/>
                  </a:cubicBezTo>
                  <a:cubicBezTo>
                    <a:pt x="1036" y="2736"/>
                    <a:pt x="1036" y="2736"/>
                    <a:pt x="1036" y="2736"/>
                  </a:cubicBezTo>
                  <a:cubicBezTo>
                    <a:pt x="1036" y="2739"/>
                    <a:pt x="1036" y="2739"/>
                    <a:pt x="1036" y="2739"/>
                  </a:cubicBezTo>
                  <a:cubicBezTo>
                    <a:pt x="1037" y="2742"/>
                    <a:pt x="1037" y="2742"/>
                    <a:pt x="1037" y="2742"/>
                  </a:cubicBezTo>
                  <a:cubicBezTo>
                    <a:pt x="1037" y="2743"/>
                    <a:pt x="1037" y="2743"/>
                    <a:pt x="1037" y="2743"/>
                  </a:cubicBezTo>
                  <a:cubicBezTo>
                    <a:pt x="1039" y="2753"/>
                    <a:pt x="1046" y="2759"/>
                    <a:pt x="1054" y="2760"/>
                  </a:cubicBezTo>
                  <a:cubicBezTo>
                    <a:pt x="1054" y="3672"/>
                    <a:pt x="1054" y="3672"/>
                    <a:pt x="1054" y="3672"/>
                  </a:cubicBezTo>
                  <a:cubicBezTo>
                    <a:pt x="130" y="3672"/>
                    <a:pt x="130" y="3672"/>
                    <a:pt x="130" y="3672"/>
                  </a:cubicBezTo>
                  <a:close/>
                  <a:moveTo>
                    <a:pt x="1054" y="2003"/>
                  </a:moveTo>
                  <a:cubicBezTo>
                    <a:pt x="1021" y="1953"/>
                    <a:pt x="992" y="1899"/>
                    <a:pt x="967" y="1843"/>
                  </a:cubicBezTo>
                  <a:cubicBezTo>
                    <a:pt x="913" y="1824"/>
                    <a:pt x="867" y="1787"/>
                    <a:pt x="830" y="1738"/>
                  </a:cubicBezTo>
                  <a:cubicBezTo>
                    <a:pt x="784" y="1678"/>
                    <a:pt x="752" y="1599"/>
                    <a:pt x="734" y="1514"/>
                  </a:cubicBezTo>
                  <a:cubicBezTo>
                    <a:pt x="718" y="1431"/>
                    <a:pt x="715" y="1342"/>
                    <a:pt x="728" y="1260"/>
                  </a:cubicBezTo>
                  <a:cubicBezTo>
                    <a:pt x="740" y="1178"/>
                    <a:pt x="768" y="1101"/>
                    <a:pt x="814" y="1042"/>
                  </a:cubicBezTo>
                  <a:cubicBezTo>
                    <a:pt x="775" y="864"/>
                    <a:pt x="808" y="462"/>
                    <a:pt x="1054" y="258"/>
                  </a:cubicBezTo>
                  <a:cubicBezTo>
                    <a:pt x="1054" y="1555"/>
                    <a:pt x="1054" y="1555"/>
                    <a:pt x="1054" y="1555"/>
                  </a:cubicBezTo>
                  <a:cubicBezTo>
                    <a:pt x="1047" y="1537"/>
                    <a:pt x="1042" y="1516"/>
                    <a:pt x="1042" y="1493"/>
                  </a:cubicBezTo>
                  <a:cubicBezTo>
                    <a:pt x="1040" y="1157"/>
                    <a:pt x="822" y="968"/>
                    <a:pt x="823" y="1364"/>
                  </a:cubicBezTo>
                  <a:cubicBezTo>
                    <a:pt x="824" y="1546"/>
                    <a:pt x="903" y="1735"/>
                    <a:pt x="1041" y="1759"/>
                  </a:cubicBezTo>
                  <a:cubicBezTo>
                    <a:pt x="1046" y="1769"/>
                    <a:pt x="1050" y="1778"/>
                    <a:pt x="1054" y="1788"/>
                  </a:cubicBezTo>
                  <a:lnTo>
                    <a:pt x="1054" y="2003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3" name="Freeform 6"/>
            <p:cNvSpPr>
              <a:spLocks noEditPoints="1"/>
            </p:cNvSpPr>
            <p:nvPr/>
          </p:nvSpPr>
          <p:spPr bwMode="auto">
            <a:xfrm>
              <a:off x="4873625" y="2352676"/>
              <a:ext cx="430213" cy="149225"/>
            </a:xfrm>
            <a:custGeom>
              <a:avLst/>
              <a:gdLst/>
              <a:ahLst/>
              <a:cxnLst>
                <a:cxn ang="0">
                  <a:pos x="1107" y="0"/>
                </a:cxn>
                <a:cxn ang="0">
                  <a:pos x="1382" y="43"/>
                </a:cxn>
                <a:cxn ang="0">
                  <a:pos x="1415" y="92"/>
                </a:cxn>
                <a:cxn ang="0">
                  <a:pos x="1399" y="220"/>
                </a:cxn>
                <a:cxn ang="0">
                  <a:pos x="1392" y="222"/>
                </a:cxn>
                <a:cxn ang="0">
                  <a:pos x="1347" y="286"/>
                </a:cxn>
                <a:cxn ang="0">
                  <a:pos x="1069" y="490"/>
                </a:cxn>
                <a:cxn ang="0">
                  <a:pos x="1069" y="396"/>
                </a:cxn>
                <a:cxn ang="0">
                  <a:pos x="1250" y="290"/>
                </a:cxn>
                <a:cxn ang="0">
                  <a:pos x="1251" y="138"/>
                </a:cxn>
                <a:cxn ang="0">
                  <a:pos x="1069" y="96"/>
                </a:cxn>
                <a:cxn ang="0">
                  <a:pos x="348" y="1"/>
                </a:cxn>
                <a:cxn ang="0">
                  <a:pos x="614" y="48"/>
                </a:cxn>
                <a:cxn ang="0">
                  <a:pos x="803" y="48"/>
                </a:cxn>
                <a:cxn ang="0">
                  <a:pos x="1069" y="1"/>
                </a:cxn>
                <a:cxn ang="0">
                  <a:pos x="1045" y="99"/>
                </a:cxn>
                <a:cxn ang="0">
                  <a:pos x="869" y="190"/>
                </a:cxn>
                <a:cxn ang="0">
                  <a:pos x="905" y="323"/>
                </a:cxn>
                <a:cxn ang="0">
                  <a:pos x="1069" y="396"/>
                </a:cxn>
                <a:cxn ang="0">
                  <a:pos x="1064" y="490"/>
                </a:cxn>
                <a:cxn ang="0">
                  <a:pos x="779" y="310"/>
                </a:cxn>
                <a:cxn ang="0">
                  <a:pos x="708" y="214"/>
                </a:cxn>
                <a:cxn ang="0">
                  <a:pos x="638" y="310"/>
                </a:cxn>
                <a:cxn ang="0">
                  <a:pos x="353" y="490"/>
                </a:cxn>
                <a:cxn ang="0">
                  <a:pos x="348" y="396"/>
                </a:cxn>
                <a:cxn ang="0">
                  <a:pos x="512" y="323"/>
                </a:cxn>
                <a:cxn ang="0">
                  <a:pos x="548" y="190"/>
                </a:cxn>
                <a:cxn ang="0">
                  <a:pos x="372" y="99"/>
                </a:cxn>
                <a:cxn ang="0">
                  <a:pos x="348" y="1"/>
                </a:cxn>
                <a:cxn ang="0">
                  <a:pos x="348" y="1"/>
                </a:cxn>
                <a:cxn ang="0">
                  <a:pos x="234" y="103"/>
                </a:cxn>
                <a:cxn ang="0">
                  <a:pos x="148" y="206"/>
                </a:cxn>
                <a:cxn ang="0">
                  <a:pos x="230" y="360"/>
                </a:cxn>
                <a:cxn ang="0">
                  <a:pos x="348" y="396"/>
                </a:cxn>
                <a:cxn ang="0">
                  <a:pos x="143" y="418"/>
                </a:cxn>
                <a:cxn ang="0">
                  <a:pos x="25" y="222"/>
                </a:cxn>
                <a:cxn ang="0">
                  <a:pos x="18" y="220"/>
                </a:cxn>
                <a:cxn ang="0">
                  <a:pos x="0" y="133"/>
                </a:cxn>
                <a:cxn ang="0">
                  <a:pos x="10" y="58"/>
                </a:cxn>
                <a:cxn ang="0">
                  <a:pos x="111" y="30"/>
                </a:cxn>
              </a:cxnLst>
              <a:rect l="0" t="0" r="r" b="b"/>
              <a:pathLst>
                <a:path w="1417" h="490">
                  <a:moveTo>
                    <a:pt x="1069" y="1"/>
                  </a:moveTo>
                  <a:cubicBezTo>
                    <a:pt x="1084" y="0"/>
                    <a:pt x="1097" y="0"/>
                    <a:pt x="1107" y="0"/>
                  </a:cubicBezTo>
                  <a:cubicBezTo>
                    <a:pt x="1168" y="1"/>
                    <a:pt x="1247" y="17"/>
                    <a:pt x="1306" y="30"/>
                  </a:cubicBezTo>
                  <a:cubicBezTo>
                    <a:pt x="1344" y="38"/>
                    <a:pt x="1374" y="44"/>
                    <a:pt x="1382" y="43"/>
                  </a:cubicBezTo>
                  <a:cubicBezTo>
                    <a:pt x="1393" y="42"/>
                    <a:pt x="1401" y="47"/>
                    <a:pt x="1406" y="58"/>
                  </a:cubicBezTo>
                  <a:cubicBezTo>
                    <a:pt x="1410" y="66"/>
                    <a:pt x="1413" y="78"/>
                    <a:pt x="1415" y="92"/>
                  </a:cubicBezTo>
                  <a:cubicBezTo>
                    <a:pt x="1416" y="104"/>
                    <a:pt x="1417" y="119"/>
                    <a:pt x="1417" y="133"/>
                  </a:cubicBezTo>
                  <a:cubicBezTo>
                    <a:pt x="1417" y="174"/>
                    <a:pt x="1409" y="216"/>
                    <a:pt x="1399" y="220"/>
                  </a:cubicBezTo>
                  <a:cubicBezTo>
                    <a:pt x="1399" y="220"/>
                    <a:pt x="1399" y="220"/>
                    <a:pt x="1399" y="220"/>
                  </a:cubicBezTo>
                  <a:cubicBezTo>
                    <a:pt x="1396" y="221"/>
                    <a:pt x="1394" y="222"/>
                    <a:pt x="1392" y="222"/>
                  </a:cubicBezTo>
                  <a:cubicBezTo>
                    <a:pt x="1392" y="222"/>
                    <a:pt x="1392" y="222"/>
                    <a:pt x="1392" y="222"/>
                  </a:cubicBezTo>
                  <a:cubicBezTo>
                    <a:pt x="1381" y="225"/>
                    <a:pt x="1365" y="230"/>
                    <a:pt x="1347" y="286"/>
                  </a:cubicBezTo>
                  <a:cubicBezTo>
                    <a:pt x="1333" y="326"/>
                    <a:pt x="1316" y="376"/>
                    <a:pt x="1274" y="418"/>
                  </a:cubicBezTo>
                  <a:cubicBezTo>
                    <a:pt x="1233" y="459"/>
                    <a:pt x="1170" y="489"/>
                    <a:pt x="1069" y="490"/>
                  </a:cubicBezTo>
                  <a:cubicBezTo>
                    <a:pt x="1069" y="396"/>
                    <a:pt x="1069" y="396"/>
                    <a:pt x="1069" y="396"/>
                  </a:cubicBezTo>
                  <a:cubicBezTo>
                    <a:pt x="1069" y="396"/>
                    <a:pt x="1069" y="396"/>
                    <a:pt x="1069" y="396"/>
                  </a:cubicBezTo>
                  <a:cubicBezTo>
                    <a:pt x="1117" y="394"/>
                    <a:pt x="1156" y="381"/>
                    <a:pt x="1187" y="360"/>
                  </a:cubicBezTo>
                  <a:cubicBezTo>
                    <a:pt x="1215" y="342"/>
                    <a:pt x="1236" y="317"/>
                    <a:pt x="1250" y="290"/>
                  </a:cubicBezTo>
                  <a:cubicBezTo>
                    <a:pt x="1263" y="263"/>
                    <a:pt x="1269" y="234"/>
                    <a:pt x="1269" y="206"/>
                  </a:cubicBezTo>
                  <a:cubicBezTo>
                    <a:pt x="1268" y="182"/>
                    <a:pt x="1262" y="158"/>
                    <a:pt x="1251" y="138"/>
                  </a:cubicBezTo>
                  <a:cubicBezTo>
                    <a:pt x="1242" y="123"/>
                    <a:pt x="1217" y="111"/>
                    <a:pt x="1183" y="103"/>
                  </a:cubicBezTo>
                  <a:cubicBezTo>
                    <a:pt x="1150" y="96"/>
                    <a:pt x="1110" y="93"/>
                    <a:pt x="1069" y="96"/>
                  </a:cubicBezTo>
                  <a:lnTo>
                    <a:pt x="1069" y="1"/>
                  </a:lnTo>
                  <a:close/>
                  <a:moveTo>
                    <a:pt x="348" y="1"/>
                  </a:moveTo>
                  <a:cubicBezTo>
                    <a:pt x="387" y="3"/>
                    <a:pt x="438" y="8"/>
                    <a:pt x="486" y="16"/>
                  </a:cubicBezTo>
                  <a:cubicBezTo>
                    <a:pt x="537" y="24"/>
                    <a:pt x="586" y="35"/>
                    <a:pt x="614" y="48"/>
                  </a:cubicBezTo>
                  <a:cubicBezTo>
                    <a:pt x="643" y="62"/>
                    <a:pt x="675" y="69"/>
                    <a:pt x="708" y="69"/>
                  </a:cubicBezTo>
                  <a:cubicBezTo>
                    <a:pt x="741" y="69"/>
                    <a:pt x="774" y="62"/>
                    <a:pt x="803" y="48"/>
                  </a:cubicBezTo>
                  <a:cubicBezTo>
                    <a:pt x="831" y="35"/>
                    <a:pt x="880" y="24"/>
                    <a:pt x="931" y="16"/>
                  </a:cubicBezTo>
                  <a:cubicBezTo>
                    <a:pt x="979" y="8"/>
                    <a:pt x="1030" y="3"/>
                    <a:pt x="1069" y="1"/>
                  </a:cubicBezTo>
                  <a:cubicBezTo>
                    <a:pt x="1069" y="96"/>
                    <a:pt x="1069" y="96"/>
                    <a:pt x="1069" y="96"/>
                  </a:cubicBezTo>
                  <a:cubicBezTo>
                    <a:pt x="1061" y="97"/>
                    <a:pt x="1053" y="98"/>
                    <a:pt x="1045" y="99"/>
                  </a:cubicBezTo>
                  <a:cubicBezTo>
                    <a:pt x="995" y="104"/>
                    <a:pt x="950" y="113"/>
                    <a:pt x="917" y="129"/>
                  </a:cubicBezTo>
                  <a:cubicBezTo>
                    <a:pt x="889" y="143"/>
                    <a:pt x="871" y="162"/>
                    <a:pt x="869" y="190"/>
                  </a:cubicBezTo>
                  <a:cubicBezTo>
                    <a:pt x="869" y="196"/>
                    <a:pt x="869" y="201"/>
                    <a:pt x="869" y="207"/>
                  </a:cubicBezTo>
                  <a:cubicBezTo>
                    <a:pt x="870" y="241"/>
                    <a:pt x="879" y="285"/>
                    <a:pt x="905" y="323"/>
                  </a:cubicBezTo>
                  <a:cubicBezTo>
                    <a:pt x="930" y="360"/>
                    <a:pt x="971" y="390"/>
                    <a:pt x="1037" y="395"/>
                  </a:cubicBezTo>
                  <a:cubicBezTo>
                    <a:pt x="1047" y="396"/>
                    <a:pt x="1058" y="396"/>
                    <a:pt x="1069" y="396"/>
                  </a:cubicBezTo>
                  <a:cubicBezTo>
                    <a:pt x="1069" y="490"/>
                    <a:pt x="1069" y="490"/>
                    <a:pt x="1069" y="490"/>
                  </a:cubicBezTo>
                  <a:cubicBezTo>
                    <a:pt x="1064" y="490"/>
                    <a:pt x="1064" y="490"/>
                    <a:pt x="1064" y="490"/>
                  </a:cubicBezTo>
                  <a:cubicBezTo>
                    <a:pt x="879" y="490"/>
                    <a:pt x="821" y="385"/>
                    <a:pt x="789" y="328"/>
                  </a:cubicBezTo>
                  <a:cubicBezTo>
                    <a:pt x="786" y="321"/>
                    <a:pt x="782" y="315"/>
                    <a:pt x="779" y="310"/>
                  </a:cubicBezTo>
                  <a:cubicBezTo>
                    <a:pt x="770" y="296"/>
                    <a:pt x="764" y="280"/>
                    <a:pt x="758" y="266"/>
                  </a:cubicBezTo>
                  <a:cubicBezTo>
                    <a:pt x="747" y="238"/>
                    <a:pt x="736" y="214"/>
                    <a:pt x="708" y="214"/>
                  </a:cubicBezTo>
                  <a:cubicBezTo>
                    <a:pt x="681" y="214"/>
                    <a:pt x="670" y="238"/>
                    <a:pt x="659" y="266"/>
                  </a:cubicBezTo>
                  <a:cubicBezTo>
                    <a:pt x="653" y="280"/>
                    <a:pt x="647" y="296"/>
                    <a:pt x="638" y="310"/>
                  </a:cubicBezTo>
                  <a:cubicBezTo>
                    <a:pt x="634" y="315"/>
                    <a:pt x="631" y="321"/>
                    <a:pt x="627" y="328"/>
                  </a:cubicBezTo>
                  <a:cubicBezTo>
                    <a:pt x="596" y="385"/>
                    <a:pt x="537" y="490"/>
                    <a:pt x="353" y="490"/>
                  </a:cubicBezTo>
                  <a:cubicBezTo>
                    <a:pt x="348" y="490"/>
                    <a:pt x="348" y="490"/>
                    <a:pt x="348" y="490"/>
                  </a:cubicBezTo>
                  <a:cubicBezTo>
                    <a:pt x="348" y="396"/>
                    <a:pt x="348" y="396"/>
                    <a:pt x="348" y="396"/>
                  </a:cubicBezTo>
                  <a:cubicBezTo>
                    <a:pt x="359" y="396"/>
                    <a:pt x="370" y="396"/>
                    <a:pt x="380" y="395"/>
                  </a:cubicBezTo>
                  <a:cubicBezTo>
                    <a:pt x="446" y="390"/>
                    <a:pt x="487" y="360"/>
                    <a:pt x="512" y="323"/>
                  </a:cubicBezTo>
                  <a:cubicBezTo>
                    <a:pt x="538" y="285"/>
                    <a:pt x="547" y="241"/>
                    <a:pt x="548" y="207"/>
                  </a:cubicBezTo>
                  <a:cubicBezTo>
                    <a:pt x="548" y="201"/>
                    <a:pt x="548" y="196"/>
                    <a:pt x="548" y="190"/>
                  </a:cubicBezTo>
                  <a:cubicBezTo>
                    <a:pt x="546" y="162"/>
                    <a:pt x="528" y="143"/>
                    <a:pt x="500" y="129"/>
                  </a:cubicBezTo>
                  <a:cubicBezTo>
                    <a:pt x="467" y="113"/>
                    <a:pt x="422" y="104"/>
                    <a:pt x="372" y="99"/>
                  </a:cubicBezTo>
                  <a:cubicBezTo>
                    <a:pt x="364" y="98"/>
                    <a:pt x="356" y="97"/>
                    <a:pt x="348" y="96"/>
                  </a:cubicBezTo>
                  <a:lnTo>
                    <a:pt x="348" y="1"/>
                  </a:lnTo>
                  <a:close/>
                  <a:moveTo>
                    <a:pt x="310" y="0"/>
                  </a:moveTo>
                  <a:cubicBezTo>
                    <a:pt x="320" y="0"/>
                    <a:pt x="333" y="0"/>
                    <a:pt x="348" y="1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07" y="93"/>
                    <a:pt x="267" y="96"/>
                    <a:pt x="234" y="103"/>
                  </a:cubicBezTo>
                  <a:cubicBezTo>
                    <a:pt x="200" y="111"/>
                    <a:pt x="175" y="123"/>
                    <a:pt x="166" y="138"/>
                  </a:cubicBezTo>
                  <a:cubicBezTo>
                    <a:pt x="155" y="158"/>
                    <a:pt x="149" y="182"/>
                    <a:pt x="148" y="206"/>
                  </a:cubicBezTo>
                  <a:cubicBezTo>
                    <a:pt x="147" y="234"/>
                    <a:pt x="154" y="263"/>
                    <a:pt x="167" y="290"/>
                  </a:cubicBezTo>
                  <a:cubicBezTo>
                    <a:pt x="181" y="317"/>
                    <a:pt x="202" y="342"/>
                    <a:pt x="230" y="360"/>
                  </a:cubicBezTo>
                  <a:cubicBezTo>
                    <a:pt x="261" y="381"/>
                    <a:pt x="300" y="394"/>
                    <a:pt x="348" y="396"/>
                  </a:cubicBezTo>
                  <a:cubicBezTo>
                    <a:pt x="348" y="396"/>
                    <a:pt x="348" y="396"/>
                    <a:pt x="348" y="396"/>
                  </a:cubicBezTo>
                  <a:cubicBezTo>
                    <a:pt x="348" y="490"/>
                    <a:pt x="348" y="490"/>
                    <a:pt x="348" y="490"/>
                  </a:cubicBezTo>
                  <a:cubicBezTo>
                    <a:pt x="247" y="489"/>
                    <a:pt x="184" y="459"/>
                    <a:pt x="143" y="418"/>
                  </a:cubicBezTo>
                  <a:cubicBezTo>
                    <a:pt x="101" y="376"/>
                    <a:pt x="83" y="326"/>
                    <a:pt x="70" y="286"/>
                  </a:cubicBezTo>
                  <a:cubicBezTo>
                    <a:pt x="52" y="230"/>
                    <a:pt x="36" y="225"/>
                    <a:pt x="25" y="222"/>
                  </a:cubicBezTo>
                  <a:cubicBezTo>
                    <a:pt x="25" y="222"/>
                    <a:pt x="25" y="222"/>
                    <a:pt x="25" y="222"/>
                  </a:cubicBezTo>
                  <a:cubicBezTo>
                    <a:pt x="23" y="222"/>
                    <a:pt x="20" y="221"/>
                    <a:pt x="18" y="220"/>
                  </a:cubicBezTo>
                  <a:cubicBezTo>
                    <a:pt x="18" y="220"/>
                    <a:pt x="18" y="220"/>
                    <a:pt x="18" y="220"/>
                  </a:cubicBezTo>
                  <a:cubicBezTo>
                    <a:pt x="8" y="216"/>
                    <a:pt x="0" y="174"/>
                    <a:pt x="0" y="133"/>
                  </a:cubicBezTo>
                  <a:cubicBezTo>
                    <a:pt x="0" y="119"/>
                    <a:pt x="1" y="104"/>
                    <a:pt x="2" y="92"/>
                  </a:cubicBezTo>
                  <a:cubicBezTo>
                    <a:pt x="4" y="78"/>
                    <a:pt x="6" y="66"/>
                    <a:pt x="10" y="58"/>
                  </a:cubicBezTo>
                  <a:cubicBezTo>
                    <a:pt x="16" y="47"/>
                    <a:pt x="24" y="42"/>
                    <a:pt x="35" y="43"/>
                  </a:cubicBezTo>
                  <a:cubicBezTo>
                    <a:pt x="43" y="44"/>
                    <a:pt x="73" y="38"/>
                    <a:pt x="111" y="30"/>
                  </a:cubicBezTo>
                  <a:cubicBezTo>
                    <a:pt x="170" y="17"/>
                    <a:pt x="249" y="1"/>
                    <a:pt x="310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24" name="TextBox 186"/>
          <p:cNvSpPr txBox="1"/>
          <p:nvPr/>
        </p:nvSpPr>
        <p:spPr>
          <a:xfrm>
            <a:off x="1883793" y="5823155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1"/>
                </a:solidFill>
              </a:rPr>
              <a:t>30%</a:t>
            </a:r>
          </a:p>
        </p:txBody>
      </p:sp>
      <p:sp>
        <p:nvSpPr>
          <p:cNvPr id="125" name="TextBox 187"/>
          <p:cNvSpPr txBox="1"/>
          <p:nvPr/>
        </p:nvSpPr>
        <p:spPr>
          <a:xfrm>
            <a:off x="3915793" y="5823155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2"/>
                </a:solidFill>
              </a:rPr>
              <a:t>60%</a:t>
            </a:r>
          </a:p>
        </p:txBody>
      </p:sp>
      <p:graphicFrame>
        <p:nvGraphicFramePr>
          <p:cNvPr id="126" name="Chart 188"/>
          <p:cNvGraphicFramePr/>
          <p:nvPr/>
        </p:nvGraphicFramePr>
        <p:xfrm>
          <a:off x="6375317" y="3253077"/>
          <a:ext cx="5130800" cy="3216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1000"/>
                                        <p:tgtEl>
                                          <p:spTgt spid="12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1000"/>
                                        <p:tgtEl>
                                          <p:spTgt spid="12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1000"/>
                                        <p:tgtEl>
                                          <p:spTgt spid="12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000"/>
                                        <p:tgtEl>
                                          <p:spTgt spid="12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1000"/>
                                        <p:tgtEl>
                                          <p:spTgt spid="12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1000"/>
                                        <p:tgtEl>
                                          <p:spTgt spid="12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5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1000"/>
                                        <p:tgtEl>
                                          <p:spTgt spid="12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Graphic spid="116" grpId="0">
        <p:bldAsOne/>
      </p:bldGraphic>
      <p:bldGraphic spid="117" grpId="0">
        <p:bldAsOne/>
      </p:bldGraphic>
      <p:bldP spid="124" grpId="0"/>
      <p:bldP spid="125" grpId="0"/>
      <p:bldGraphic spid="126" grpId="0">
        <p:bldSub>
          <a:bldChart bld="category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7844792" y="2209994"/>
            <a:ext cx="3273436" cy="2255326"/>
            <a:chOff x="4343947" y="1356554"/>
            <a:chExt cx="3273436" cy="2255326"/>
          </a:xfrm>
        </p:grpSpPr>
        <p:grpSp>
          <p:nvGrpSpPr>
            <p:cNvPr id="6" name="组合 5"/>
            <p:cNvGrpSpPr/>
            <p:nvPr/>
          </p:nvGrpSpPr>
          <p:grpSpPr>
            <a:xfrm>
              <a:off x="5185908" y="1356554"/>
              <a:ext cx="1886354" cy="2255326"/>
              <a:chOff x="5440680" y="807720"/>
              <a:chExt cx="1622755" cy="2423160"/>
            </a:xfrm>
          </p:grpSpPr>
          <p:sp>
            <p:nvSpPr>
              <p:cNvPr id="7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 rot="7989373">
              <a:off x="4411603" y="1997090"/>
              <a:ext cx="811873" cy="947185"/>
              <a:chOff x="5440680" y="807720"/>
              <a:chExt cx="1622755" cy="2423160"/>
            </a:xfrm>
          </p:grpSpPr>
          <p:sp>
            <p:nvSpPr>
              <p:cNvPr id="10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 rot="6408726">
              <a:off x="7146177" y="2421506"/>
              <a:ext cx="233347" cy="272241"/>
              <a:chOff x="5440680" y="807720"/>
              <a:chExt cx="1622755" cy="2423160"/>
            </a:xfrm>
          </p:grpSpPr>
          <p:sp>
            <p:nvSpPr>
              <p:cNvPr id="13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等腰三角形 14"/>
            <p:cNvSpPr/>
            <p:nvPr/>
          </p:nvSpPr>
          <p:spPr>
            <a:xfrm rot="6139590">
              <a:off x="7123387" y="1606007"/>
              <a:ext cx="451807" cy="53618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882503" y="2385186"/>
            <a:ext cx="56509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b="1" dirty="0">
                <a:solidFill>
                  <a:srgbClr val="FF0000"/>
                </a:solidFill>
              </a:rPr>
              <a:t>UES </a:t>
            </a:r>
          </a:p>
          <a:p>
            <a:pPr algn="r"/>
            <a:r>
              <a:rPr lang="en-US" altLang="zh-CN" sz="6000" b="1" dirty="0">
                <a:solidFill>
                  <a:srgbClr val="FF0000"/>
                </a:solidFill>
              </a:rPr>
              <a:t>POWERPOINT</a:t>
            </a:r>
            <a:endParaRPr lang="zh-CN" altLang="en-US" sz="6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02488" y="327869"/>
            <a:ext cx="4443296" cy="310112"/>
          </a:xfrm>
        </p:spPr>
        <p:txBody>
          <a:bodyPr/>
          <a:lstStyle/>
          <a:p>
            <a:r>
              <a:rPr kumimoji="1" lang="zh-CN" altLang="en-US" sz="2400" dirty="0"/>
              <a:t>基金净值计算（以</a:t>
            </a:r>
            <a:r>
              <a:rPr kumimoji="1" lang="en-US" altLang="zh-CN" sz="2400" dirty="0"/>
              <a:t>24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季报为准）</a:t>
            </a:r>
            <a:endParaRPr lang="zh-CN" altLang="en-US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" y="2466340"/>
            <a:ext cx="11498580" cy="3290570"/>
          </a:xfrm>
          <a:prstGeom prst="rect">
            <a:avLst/>
          </a:prstGeom>
        </p:spPr>
      </p:pic>
      <p:sp>
        <p:nvSpPr>
          <p:cNvPr id="9" name="TextBox 141"/>
          <p:cNvSpPr txBox="1"/>
          <p:nvPr/>
        </p:nvSpPr>
        <p:spPr>
          <a:xfrm>
            <a:off x="507161" y="1449851"/>
            <a:ext cx="8182591" cy="73850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参考数据：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600" dirty="0"/>
              <a:t>报告日（</a:t>
            </a:r>
            <a:r>
              <a:rPr lang="en-US" altLang="zh-CN" sz="1600" dirty="0"/>
              <a:t>3</a:t>
            </a:r>
            <a:r>
              <a:rPr lang="zh-CN" altLang="en-US" sz="1600" dirty="0"/>
              <a:t>月</a:t>
            </a:r>
            <a:r>
              <a:rPr lang="en-US" altLang="zh-CN" sz="1600" dirty="0"/>
              <a:t>31</a:t>
            </a:r>
            <a:r>
              <a:rPr lang="zh-CN" altLang="en-US" sz="1600" dirty="0"/>
              <a:t>日）、</a:t>
            </a:r>
            <a:r>
              <a:rPr lang="en-US" altLang="zh-CN" sz="1600" dirty="0"/>
              <a:t>T-2</a:t>
            </a:r>
            <a:r>
              <a:rPr lang="zh-CN" altLang="en-US" sz="1600" dirty="0"/>
              <a:t>日（</a:t>
            </a:r>
            <a:r>
              <a:rPr lang="en-US" altLang="zh-CN" sz="1600" dirty="0"/>
              <a:t>7</a:t>
            </a:r>
            <a:r>
              <a:rPr lang="zh-CN" altLang="en-US" sz="1600" dirty="0"/>
              <a:t>月</a:t>
            </a:r>
            <a:r>
              <a:rPr lang="en-US" altLang="zh-CN" sz="1600" dirty="0"/>
              <a:t>8</a:t>
            </a:r>
            <a:r>
              <a:rPr lang="zh-CN" altLang="en-US" sz="1600" dirty="0"/>
              <a:t>日）及</a:t>
            </a:r>
            <a:r>
              <a:rPr lang="en-US" altLang="zh-CN" sz="1600" dirty="0"/>
              <a:t>T</a:t>
            </a:r>
            <a:r>
              <a:rPr lang="zh-CN" altLang="en-US" sz="1600" dirty="0"/>
              <a:t>日（</a:t>
            </a:r>
            <a:r>
              <a:rPr lang="en-US" altLang="zh-CN" sz="1600" dirty="0"/>
              <a:t>7</a:t>
            </a:r>
            <a:r>
              <a:rPr lang="zh-CN" altLang="en-US" sz="1600" dirty="0"/>
              <a:t>月</a:t>
            </a:r>
            <a:r>
              <a:rPr lang="en-US" altLang="zh-CN" sz="1600" dirty="0"/>
              <a:t>10</a:t>
            </a:r>
            <a:r>
              <a:rPr lang="zh-CN" altLang="en-US" sz="1600" dirty="0"/>
              <a:t>日）基金各投资持仓的市值、人民银行美元人民币中间汇率（</a:t>
            </a:r>
            <a:r>
              <a:rPr lang="en-US" altLang="zh-CN" sz="1600" dirty="0"/>
              <a:t>USDCNY.EX</a:t>
            </a:r>
            <a:r>
              <a:rPr lang="zh-CN" altLang="en-US" sz="1600" dirty="0"/>
              <a:t>）和报告日基金各投资占基金净值比</a:t>
            </a:r>
            <a:endParaRPr lang="en-US" altLang="zh-CN" sz="1600" dirty="0"/>
          </a:p>
        </p:txBody>
      </p:sp>
      <p:sp>
        <p:nvSpPr>
          <p:cNvPr id="11" name="TextBox 45"/>
          <p:cNvSpPr txBox="1"/>
          <p:nvPr/>
        </p:nvSpPr>
        <p:spPr>
          <a:xfrm flipH="1">
            <a:off x="8925302" y="6188926"/>
            <a:ext cx="2523986" cy="16158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数据来源：</a:t>
            </a:r>
            <a:r>
              <a:rPr lang="en-US" altLang="zh-CN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Wind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2593975" y="77279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/>
              <a:t>景顺长城全球半导体芯片产业A</a:t>
            </a:r>
            <a:r>
              <a:rPr lang="en-US" altLang="zh-CN" sz="2000" b="1"/>
              <a:t>  </a:t>
            </a:r>
            <a:r>
              <a:rPr lang="zh-CN" altLang="en-US" sz="2000" b="1"/>
              <a:t>501225.OF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Step1 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考虑汇率变化</a:t>
            </a:r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市值变化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72770" y="90741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 b="1"/>
              <a:t>景顺长城全球半导体芯片产业A</a:t>
            </a:r>
            <a:r>
              <a:rPr lang="en-US" altLang="zh-CN" sz="2000" b="1"/>
              <a:t>  </a:t>
            </a:r>
            <a:r>
              <a:rPr lang="zh-CN" altLang="en-US" sz="2000" b="1"/>
              <a:t>501225.OF</a:t>
            </a:r>
          </a:p>
        </p:txBody>
      </p:sp>
      <p:pic>
        <p:nvPicPr>
          <p:cNvPr id="4" name="图片 3" descr="截屏2024-07-16 11.03.40"/>
          <p:cNvPicPr>
            <a:picLocks noChangeAspect="1"/>
          </p:cNvPicPr>
          <p:nvPr/>
        </p:nvPicPr>
        <p:blipFill>
          <a:blip r:embed="rId2"/>
          <a:srcRect r="-460" b="3473"/>
          <a:stretch>
            <a:fillRect/>
          </a:stretch>
        </p:blipFill>
        <p:spPr>
          <a:xfrm>
            <a:off x="1035050" y="1413510"/>
            <a:ext cx="3049270" cy="4376420"/>
          </a:xfrm>
          <a:prstGeom prst="rect">
            <a:avLst/>
          </a:prstGeom>
        </p:spPr>
      </p:pic>
      <p:pic>
        <p:nvPicPr>
          <p:cNvPr id="6" name="图片 5" descr="截屏2024-07-17 09.48.41"/>
          <p:cNvPicPr>
            <a:picLocks noChangeAspect="1"/>
          </p:cNvPicPr>
          <p:nvPr/>
        </p:nvPicPr>
        <p:blipFill>
          <a:blip r:embed="rId3"/>
          <a:srcRect r="57627" b="-66"/>
          <a:stretch>
            <a:fillRect/>
          </a:stretch>
        </p:blipFill>
        <p:spPr>
          <a:xfrm>
            <a:off x="5236210" y="1413510"/>
            <a:ext cx="5868035" cy="43408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785110" y="615061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总变化</a:t>
            </a:r>
            <a:r>
              <a:rPr lang="en-US" altLang="zh-CN"/>
              <a:t> = </a:t>
            </a:r>
            <a:r>
              <a:rPr lang="zh-CN" altLang="en-US"/>
              <a:t>汇率变化比例</a:t>
            </a:r>
            <a:r>
              <a:rPr lang="en-US" altLang="zh-CN"/>
              <a:t> </a:t>
            </a:r>
            <a:r>
              <a:rPr lang="zh-CN" altLang="en-US"/>
              <a:t>x 价格变化比例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Step2 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新占净值比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141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1144905" y="910590"/>
                <a:ext cx="6551930" cy="93535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 </a:t>
                </a:r>
                <a:endParaRPr lang="en-US" altLang="zh-CN" sz="1600" dirty="0"/>
              </a:p>
              <a:p>
                <a:r>
                  <a:rPr lang="zh-CN" altLang="en-US" sz="1600" dirty="0"/>
                  <a:t>某项投资</a:t>
                </a:r>
                <a:r>
                  <a:rPr lang="en-US" altLang="zh-CN" sz="1600" dirty="0"/>
                  <a:t>T</a:t>
                </a:r>
                <a:r>
                  <a:rPr lang="zh-CN" altLang="en-US" sz="1600" dirty="0"/>
                  <a:t>日占基金净值比 </a:t>
                </a:r>
                <a:r>
                  <a:rPr lang="en-US" altLang="zh-CN" sz="1600" dirty="0"/>
                  <a:t>=</a:t>
                </a:r>
                <a:r>
                  <a:rPr lang="zh-CN" altLang="en-US" sz="16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</a:rPr>
                          <m:t>该投资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−1</m:t>
                        </m:r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占净值比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 ∗ </m:t>
                        </m:r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</a:rPr>
                          <m:t>该投资总变化比例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zh-CN" altLang="en-US" sz="16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zh-CN" altLang="en-US" sz="1600" i="1">
                                <a:latin typeface="Cambria Math" panose="02040503050406030204" pitchFamily="18" charset="0"/>
                              </a:rPr>
                              <m:t>每项投资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T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−1</m:t>
                            </m:r>
                            <m:r>
                              <m:rPr>
                                <m:nor/>
                              </m:rPr>
                              <a:rPr lang="zh-CN" altLang="en-US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占净值比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 ∗ </m:t>
                            </m:r>
                            <m:r>
                              <m:rPr>
                                <m:nor/>
                              </m:rPr>
                              <a:rPr lang="zh-CN" altLang="en-US" sz="1600" dirty="0">
                                <a:latin typeface="DejaVu Math TeX Gyre" panose="02000503000000000000" charset="0"/>
                              </a:rPr>
                              <m:t>投资总变化比例</m:t>
                            </m:r>
                          </m:e>
                        </m:nary>
                      </m:den>
                    </m:f>
                  </m:oMath>
                </a14:m>
                <a:endParaRPr lang="zh-CN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</p:txBody>
          </p:sp>
        </mc:Choice>
        <mc:Fallback xmlns="">
          <p:sp>
            <p:nvSpPr>
              <p:cNvPr id="8" name="TextBox 141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3"/>
                </p:custDataLst>
              </p:nvPr>
            </p:nvSpPr>
            <p:spPr>
              <a:xfrm>
                <a:off x="1144905" y="910590"/>
                <a:ext cx="6551930" cy="935355"/>
              </a:xfrm>
              <a:prstGeom prst="rect">
                <a:avLst/>
              </a:prstGeom>
              <a:blipFill rotWithShape="1">
                <a:blip r:embed="rId4"/>
                <a:stretch>
                  <a:fillRect t="-679" b="-287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 descr="截屏2024-07-17 09.56.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1865" y="1845945"/>
            <a:ext cx="7391400" cy="3822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Step3 T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日单位净值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/>
              <p:cNvSpPr txBox="1"/>
              <p:nvPr/>
            </p:nvSpPr>
            <p:spPr>
              <a:xfrm>
                <a:off x="1170305" y="1695450"/>
                <a:ext cx="7710170" cy="662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日单位净值和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T-1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日单位净值比例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zh-CN" altLang="en-US" i="1" smtClean="0">
                            <a:latin typeface="Cambria Math" panose="02040503050406030204" pitchFamily="18" charset="0"/>
                            <a:ea typeface="微软雅黑" charset="0"/>
                            <a:cs typeface="DejaVu Math TeX Gyre" panose="02000503000000000000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zh-CN" altLang="en-US" i="1">
                            <a:latin typeface="Cambria Math" panose="02040503050406030204" pitchFamily="18" charset="0"/>
                            <a:ea typeface="宋体" charset="0"/>
                            <a:cs typeface="DejaVu Math TeX Gyre" panose="02000503000000000000" charset="0"/>
                          </a:rPr>
                          <m:t>每项投资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DejaVu Math TeX Gyre" panose="02000503000000000000" charset="0"/>
                            <a:ea typeface="微软雅黑" charset="0"/>
                            <a:cs typeface="DejaVu Math TeX Gyre" panose="02000503000000000000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微软雅黑" charset="0"/>
                            <a:cs typeface="DejaVu Math TeX Gyre" panose="02000503000000000000" charset="0"/>
                          </a:rPr>
                          <m:t>日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占净值比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 ∗ 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投资总变化比例</m:t>
                        </m:r>
                      </m:e>
                    </m:nary>
                  </m:oMath>
                </a14:m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+现金的比例x现金变化比例</a:t>
                </a:r>
              </a:p>
            </p:txBody>
          </p:sp>
        </mc:Choice>
        <mc:Fallback xmlns=""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305" y="1695450"/>
                <a:ext cx="7710170" cy="66294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1158875" y="3429000"/>
                <a:ext cx="7710170" cy="6515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</a:t>
                </a:r>
              </a:p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=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日单位净值和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T-1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日单位净值比例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 ∗ </m:t>
                    </m:r>
                    <m:r>
                      <m:rPr>
                        <m:nor/>
                      </m:rPr>
                      <a:rPr lang="en-US" altLang="zh-CN">
                        <a:latin typeface="微软雅黑" charset="0"/>
                        <a:ea typeface="微软雅黑" charset="0"/>
                        <a:cs typeface="微软雅黑" charset="0"/>
                        <a:sym typeface="+mn-ea"/>
                      </a:rPr>
                      <m:t>T</m:t>
                    </m:r>
                    <m:r>
                      <m:rPr>
                        <m:nor/>
                      </m:rPr>
                      <a:rPr lang="en-US" altLang="zh-CN">
                        <a:latin typeface="微软雅黑" charset="0"/>
                        <a:ea typeface="微软雅黑" charset="0"/>
                        <a:cs typeface="微软雅黑" charset="0"/>
                        <a:sym typeface="+mn-ea"/>
                      </a:rPr>
                      <m:t>−1</m:t>
                    </m:r>
                    <m:r>
                      <m:rPr>
                        <m:nor/>
                      </m:rPr>
                      <a:rPr lang="zh-CN" altLang="en-US">
                        <a:latin typeface="微软雅黑" charset="0"/>
                        <a:ea typeface="微软雅黑" charset="0"/>
                        <a:cs typeface="微软雅黑" charset="0"/>
                        <a:sym typeface="+mn-ea"/>
                      </a:rPr>
                      <m:t>日单位净值</m:t>
                    </m:r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 </m:t>
                    </m:r>
                  </m:oMath>
                </a14:m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 </a:t>
                </a:r>
                <a:endParaRPr lang="en-US" altLang="zh-CN" i="1">
                  <a:latin typeface="微软雅黑" charset="0"/>
                  <a:ea typeface="微软雅黑" charset="0"/>
                  <a:cs typeface="微软雅黑" charset="0"/>
                  <a:sym typeface="+mn-ea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4"/>
                </p:custDataLst>
              </p:nvPr>
            </p:nvSpPr>
            <p:spPr>
              <a:xfrm>
                <a:off x="1158875" y="3429000"/>
                <a:ext cx="7710170" cy="65151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885376" y="1773973"/>
            <a:ext cx="1447800" cy="1706880"/>
            <a:chOff x="1120775" y="1730534"/>
            <a:chExt cx="1085850" cy="1280160"/>
          </a:xfrm>
        </p:grpSpPr>
        <p:cxnSp>
          <p:nvCxnSpPr>
            <p:cNvPr id="29" name="Straight Connector 14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11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31" name="Trapezoid 7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2" name="Parallelogram 9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3" name="Freeform 10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34" name="Group 16"/>
          <p:cNvGrpSpPr/>
          <p:nvPr/>
        </p:nvGrpSpPr>
        <p:grpSpPr>
          <a:xfrm>
            <a:off x="3133576" y="1773973"/>
            <a:ext cx="1447800" cy="1706880"/>
            <a:chOff x="1120775" y="1730534"/>
            <a:chExt cx="1085850" cy="1280160"/>
          </a:xfrm>
        </p:grpSpPr>
        <p:cxnSp>
          <p:nvCxnSpPr>
            <p:cNvPr id="35" name="Straight Connector 17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18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37" name="Trapezoid 19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8" name="Parallelogram 20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9" name="Freeform 21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40" name="Group 22"/>
          <p:cNvGrpSpPr/>
          <p:nvPr/>
        </p:nvGrpSpPr>
        <p:grpSpPr>
          <a:xfrm>
            <a:off x="5381776" y="1773973"/>
            <a:ext cx="1447800" cy="1706880"/>
            <a:chOff x="1120775" y="1730534"/>
            <a:chExt cx="1085850" cy="1280160"/>
          </a:xfrm>
        </p:grpSpPr>
        <p:cxnSp>
          <p:nvCxnSpPr>
            <p:cNvPr id="41" name="Straight Connector 23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24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43" name="Trapezoid 25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4" name="Parallelogram 26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5" name="Freeform 27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46" name="Group 28"/>
          <p:cNvGrpSpPr/>
          <p:nvPr/>
        </p:nvGrpSpPr>
        <p:grpSpPr>
          <a:xfrm>
            <a:off x="7629976" y="1773973"/>
            <a:ext cx="1447800" cy="1706880"/>
            <a:chOff x="1120775" y="1730534"/>
            <a:chExt cx="1085850" cy="1280160"/>
          </a:xfrm>
        </p:grpSpPr>
        <p:cxnSp>
          <p:nvCxnSpPr>
            <p:cNvPr id="47" name="Straight Connector 29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30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49" name="Trapezoid 31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0" name="Parallelogram 32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1" name="Freeform 33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52" name="Group 34"/>
          <p:cNvGrpSpPr/>
          <p:nvPr/>
        </p:nvGrpSpPr>
        <p:grpSpPr>
          <a:xfrm>
            <a:off x="9878176" y="1773973"/>
            <a:ext cx="1447800" cy="1706880"/>
            <a:chOff x="1120775" y="1730534"/>
            <a:chExt cx="1085850" cy="1280160"/>
          </a:xfrm>
        </p:grpSpPr>
        <p:cxnSp>
          <p:nvCxnSpPr>
            <p:cNvPr id="53" name="Straight Connector 35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oup 36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55" name="Trapezoid 37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6" name="Parallelogram 38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7" name="Freeform 39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sp>
        <p:nvSpPr>
          <p:cNvPr id="58" name="Freeform 116"/>
          <p:cNvSpPr>
            <a:spLocks noEditPoints="1"/>
          </p:cNvSpPr>
          <p:nvPr/>
        </p:nvSpPr>
        <p:spPr bwMode="auto">
          <a:xfrm>
            <a:off x="1165985" y="2628895"/>
            <a:ext cx="637420" cy="514048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59" name="Freeform 66"/>
          <p:cNvSpPr>
            <a:spLocks noEditPoints="1"/>
          </p:cNvSpPr>
          <p:nvPr/>
        </p:nvSpPr>
        <p:spPr bwMode="auto">
          <a:xfrm>
            <a:off x="3485429" y="2635317"/>
            <a:ext cx="538707" cy="501203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60" name="Freeform 57"/>
          <p:cNvSpPr>
            <a:spLocks noEditPoints="1"/>
          </p:cNvSpPr>
          <p:nvPr/>
        </p:nvSpPr>
        <p:spPr bwMode="auto">
          <a:xfrm>
            <a:off x="7951827" y="2618009"/>
            <a:ext cx="535819" cy="535819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1" name="Freeform 152"/>
          <p:cNvSpPr>
            <a:spLocks noEditPoints="1"/>
          </p:cNvSpPr>
          <p:nvPr/>
        </p:nvSpPr>
        <p:spPr bwMode="auto">
          <a:xfrm>
            <a:off x="10208375" y="2622129"/>
            <a:ext cx="570895" cy="527583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2" name="Freeform 105"/>
          <p:cNvSpPr>
            <a:spLocks noEditPoints="1"/>
          </p:cNvSpPr>
          <p:nvPr/>
        </p:nvSpPr>
        <p:spPr bwMode="auto">
          <a:xfrm>
            <a:off x="5725515" y="2627257"/>
            <a:ext cx="524933" cy="517327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3" name="TextBox 53"/>
          <p:cNvSpPr txBox="1"/>
          <p:nvPr/>
        </p:nvSpPr>
        <p:spPr>
          <a:xfrm>
            <a:off x="682176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4" name="TextBox 54"/>
          <p:cNvSpPr txBox="1"/>
          <p:nvPr/>
        </p:nvSpPr>
        <p:spPr>
          <a:xfrm>
            <a:off x="9671352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TextBox 55"/>
          <p:cNvSpPr txBox="1"/>
          <p:nvPr/>
        </p:nvSpPr>
        <p:spPr>
          <a:xfrm>
            <a:off x="7424060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TextBox 56"/>
          <p:cNvSpPr txBox="1"/>
          <p:nvPr/>
        </p:nvSpPr>
        <p:spPr>
          <a:xfrm>
            <a:off x="5176765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TextBox 57"/>
          <p:cNvSpPr txBox="1"/>
          <p:nvPr/>
        </p:nvSpPr>
        <p:spPr>
          <a:xfrm>
            <a:off x="2929471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64" grpId="0"/>
      <p:bldP spid="65" grpId="0"/>
      <p:bldP spid="66" grpId="0"/>
      <p:bldP spid="6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13"/>
          <p:cNvGrpSpPr/>
          <p:nvPr/>
        </p:nvGrpSpPr>
        <p:grpSpPr>
          <a:xfrm>
            <a:off x="6194745" y="3154016"/>
            <a:ext cx="838833" cy="2189640"/>
            <a:chOff x="5257800" y="1809750"/>
            <a:chExt cx="629125" cy="1833562"/>
          </a:xfrm>
          <a:solidFill>
            <a:schemeClr val="accent2"/>
          </a:solidFill>
        </p:grpSpPr>
        <p:sp>
          <p:nvSpPr>
            <p:cNvPr id="6" name="Bent Arrow 7"/>
            <p:cNvSpPr/>
            <p:nvPr/>
          </p:nvSpPr>
          <p:spPr>
            <a:xfrm rot="5400000" flipH="1">
              <a:off x="5156200" y="3287712"/>
              <a:ext cx="457200" cy="254000"/>
            </a:xfrm>
            <a:prstGeom prst="bentArrow">
              <a:avLst>
                <a:gd name="adj1" fmla="val 10417"/>
                <a:gd name="adj2" fmla="val 15278"/>
                <a:gd name="adj3" fmla="val 0"/>
                <a:gd name="adj4" fmla="val 762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Bent Arrow 11"/>
            <p:cNvSpPr/>
            <p:nvPr/>
          </p:nvSpPr>
          <p:spPr>
            <a:xfrm>
              <a:off x="5460205" y="1809750"/>
              <a:ext cx="426720" cy="1375410"/>
            </a:xfrm>
            <a:prstGeom prst="bentArrow">
              <a:avLst>
                <a:gd name="adj1" fmla="val 6138"/>
                <a:gd name="adj2" fmla="val 8344"/>
                <a:gd name="adj3" fmla="val 17656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</p:grpSp>
      <p:sp>
        <p:nvSpPr>
          <p:cNvPr id="8" name="Bent Arrow 5"/>
          <p:cNvSpPr/>
          <p:nvPr/>
        </p:nvSpPr>
        <p:spPr>
          <a:xfrm>
            <a:off x="5996624" y="1671241"/>
            <a:ext cx="787400" cy="3970867"/>
          </a:xfrm>
          <a:prstGeom prst="bentArrow">
            <a:avLst>
              <a:gd name="adj1" fmla="val 4167"/>
              <a:gd name="adj2" fmla="val 5833"/>
              <a:gd name="adj3" fmla="val 13750"/>
              <a:gd name="adj4" fmla="val 437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9" name="Group 14"/>
          <p:cNvGrpSpPr/>
          <p:nvPr/>
        </p:nvGrpSpPr>
        <p:grpSpPr>
          <a:xfrm flipH="1">
            <a:off x="5158425" y="2050776"/>
            <a:ext cx="838833" cy="2444749"/>
            <a:chOff x="5257800" y="1809750"/>
            <a:chExt cx="629125" cy="1833562"/>
          </a:xfrm>
          <a:solidFill>
            <a:schemeClr val="accent4"/>
          </a:solidFill>
        </p:grpSpPr>
        <p:sp>
          <p:nvSpPr>
            <p:cNvPr id="10" name="Bent Arrow 15"/>
            <p:cNvSpPr/>
            <p:nvPr/>
          </p:nvSpPr>
          <p:spPr>
            <a:xfrm rot="5400000" flipH="1">
              <a:off x="5156200" y="3287712"/>
              <a:ext cx="457200" cy="254000"/>
            </a:xfrm>
            <a:prstGeom prst="bentArrow">
              <a:avLst>
                <a:gd name="adj1" fmla="val 10417"/>
                <a:gd name="adj2" fmla="val 15278"/>
                <a:gd name="adj3" fmla="val 0"/>
                <a:gd name="adj4" fmla="val 762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1" name="Bent Arrow 16"/>
            <p:cNvSpPr/>
            <p:nvPr/>
          </p:nvSpPr>
          <p:spPr>
            <a:xfrm>
              <a:off x="5460205" y="1809750"/>
              <a:ext cx="426720" cy="1375410"/>
            </a:xfrm>
            <a:prstGeom prst="bentArrow">
              <a:avLst>
                <a:gd name="adj1" fmla="val 6138"/>
                <a:gd name="adj2" fmla="val 8344"/>
                <a:gd name="adj3" fmla="val 17656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20"/>
          <p:cNvGrpSpPr/>
          <p:nvPr/>
        </p:nvGrpSpPr>
        <p:grpSpPr>
          <a:xfrm>
            <a:off x="7054132" y="2888541"/>
            <a:ext cx="588715" cy="588716"/>
            <a:chOff x="2898306" y="1126851"/>
            <a:chExt cx="544500" cy="544501"/>
          </a:xfrm>
        </p:grpSpPr>
        <p:sp>
          <p:nvSpPr>
            <p:cNvPr id="13" name="Oval 21"/>
            <p:cNvSpPr/>
            <p:nvPr/>
          </p:nvSpPr>
          <p:spPr>
            <a:xfrm>
              <a:off x="2898306" y="1126851"/>
              <a:ext cx="544500" cy="54450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4" name="Freeform 66"/>
            <p:cNvSpPr>
              <a:spLocks noEditPoints="1"/>
            </p:cNvSpPr>
            <p:nvPr/>
          </p:nvSpPr>
          <p:spPr bwMode="auto">
            <a:xfrm>
              <a:off x="2999254" y="1239725"/>
              <a:ext cx="342604" cy="318752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5" name="Group 55"/>
          <p:cNvGrpSpPr/>
          <p:nvPr/>
        </p:nvGrpSpPr>
        <p:grpSpPr>
          <a:xfrm>
            <a:off x="6797040" y="1422621"/>
            <a:ext cx="588715" cy="588716"/>
            <a:chOff x="5097780" y="1066965"/>
            <a:chExt cx="441536" cy="441537"/>
          </a:xfrm>
        </p:grpSpPr>
        <p:sp>
          <p:nvSpPr>
            <p:cNvPr id="16" name="Oval 24"/>
            <p:cNvSpPr/>
            <p:nvPr/>
          </p:nvSpPr>
          <p:spPr>
            <a:xfrm>
              <a:off x="5097780" y="1066965"/>
              <a:ext cx="441536" cy="441537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7" name="Freeform 105"/>
            <p:cNvSpPr>
              <a:spLocks noEditPoints="1"/>
            </p:cNvSpPr>
            <p:nvPr/>
          </p:nvSpPr>
          <p:spPr bwMode="auto">
            <a:xfrm>
              <a:off x="5195497" y="1166465"/>
              <a:ext cx="246102" cy="242537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4815840" y="3515577"/>
            <a:ext cx="588715" cy="588716"/>
            <a:chOff x="1497006" y="1126851"/>
            <a:chExt cx="544500" cy="544501"/>
          </a:xfrm>
        </p:grpSpPr>
        <p:sp>
          <p:nvSpPr>
            <p:cNvPr id="19" name="Oval 30"/>
            <p:cNvSpPr/>
            <p:nvPr/>
          </p:nvSpPr>
          <p:spPr>
            <a:xfrm>
              <a:off x="1497006" y="1126851"/>
              <a:ext cx="544500" cy="544501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0" name="Freeform 103"/>
            <p:cNvSpPr>
              <a:spLocks noEditPoints="1"/>
            </p:cNvSpPr>
            <p:nvPr/>
          </p:nvSpPr>
          <p:spPr bwMode="auto">
            <a:xfrm>
              <a:off x="1641942" y="1211627"/>
              <a:ext cx="254629" cy="374949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35"/>
          <p:cNvSpPr txBox="1"/>
          <p:nvPr/>
        </p:nvSpPr>
        <p:spPr>
          <a:xfrm>
            <a:off x="7761357" y="2731492"/>
            <a:ext cx="241025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2" name="Group 38"/>
          <p:cNvGrpSpPr/>
          <p:nvPr/>
        </p:nvGrpSpPr>
        <p:grpSpPr>
          <a:xfrm>
            <a:off x="10545427" y="2796244"/>
            <a:ext cx="503175" cy="877163"/>
            <a:chOff x="7896369" y="2047487"/>
            <a:chExt cx="377381" cy="657872"/>
          </a:xfrm>
        </p:grpSpPr>
        <p:sp>
          <p:nvSpPr>
            <p:cNvPr id="23" name="Rounded Rectangle 37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4" name="TextBox 36"/>
            <p:cNvSpPr txBox="1"/>
            <p:nvPr/>
          </p:nvSpPr>
          <p:spPr>
            <a:xfrm rot="5400000">
              <a:off x="7755970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2011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TextBox 39"/>
          <p:cNvSpPr txBox="1"/>
          <p:nvPr/>
        </p:nvSpPr>
        <p:spPr>
          <a:xfrm>
            <a:off x="7531653" y="1242392"/>
            <a:ext cx="243095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6" name="Group 40"/>
          <p:cNvGrpSpPr/>
          <p:nvPr/>
        </p:nvGrpSpPr>
        <p:grpSpPr>
          <a:xfrm>
            <a:off x="10315731" y="1307144"/>
            <a:ext cx="503174" cy="877163"/>
            <a:chOff x="7896370" y="2047487"/>
            <a:chExt cx="377380" cy="657872"/>
          </a:xfrm>
        </p:grpSpPr>
        <p:sp>
          <p:nvSpPr>
            <p:cNvPr id="27" name="Rounded Rectangle 41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4"/>
                </a:solidFill>
              </a:endParaRPr>
            </a:p>
          </p:txBody>
        </p:sp>
        <p:sp>
          <p:nvSpPr>
            <p:cNvPr id="28" name="TextBox 42"/>
            <p:cNvSpPr txBox="1"/>
            <p:nvPr/>
          </p:nvSpPr>
          <p:spPr>
            <a:xfrm rot="5400000">
              <a:off x="7755971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2014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TextBox 45"/>
          <p:cNvSpPr txBox="1"/>
          <p:nvPr/>
        </p:nvSpPr>
        <p:spPr>
          <a:xfrm flipH="1">
            <a:off x="1900955" y="1622348"/>
            <a:ext cx="2523986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0" name="Group 46"/>
          <p:cNvGrpSpPr/>
          <p:nvPr/>
        </p:nvGrpSpPr>
        <p:grpSpPr>
          <a:xfrm flipH="1">
            <a:off x="1154638" y="1687100"/>
            <a:ext cx="503176" cy="877163"/>
            <a:chOff x="7896368" y="2047487"/>
            <a:chExt cx="377382" cy="657872"/>
          </a:xfrm>
        </p:grpSpPr>
        <p:sp>
          <p:nvSpPr>
            <p:cNvPr id="31" name="Rounded Rectangle 47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32" name="TextBox 48"/>
            <p:cNvSpPr txBox="1"/>
            <p:nvPr/>
          </p:nvSpPr>
          <p:spPr>
            <a:xfrm rot="5400000">
              <a:off x="7755969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2017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Box 50"/>
          <p:cNvSpPr txBox="1"/>
          <p:nvPr/>
        </p:nvSpPr>
        <p:spPr>
          <a:xfrm flipH="1">
            <a:off x="2209767" y="3326359"/>
            <a:ext cx="249789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4" name="Group 51"/>
          <p:cNvGrpSpPr/>
          <p:nvPr/>
        </p:nvGrpSpPr>
        <p:grpSpPr>
          <a:xfrm flipH="1">
            <a:off x="1437351" y="3391111"/>
            <a:ext cx="503176" cy="877163"/>
            <a:chOff x="7896368" y="2047487"/>
            <a:chExt cx="377382" cy="657872"/>
          </a:xfrm>
        </p:grpSpPr>
        <p:sp>
          <p:nvSpPr>
            <p:cNvPr id="35" name="Rounded Rectangle 52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36" name="TextBox 53"/>
            <p:cNvSpPr txBox="1"/>
            <p:nvPr/>
          </p:nvSpPr>
          <p:spPr>
            <a:xfrm rot="5400000">
              <a:off x="7755969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2010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54"/>
          <p:cNvGrpSpPr/>
          <p:nvPr/>
        </p:nvGrpSpPr>
        <p:grpSpPr>
          <a:xfrm>
            <a:off x="4561840" y="1817097"/>
            <a:ext cx="588715" cy="588716"/>
            <a:chOff x="3421380" y="1362822"/>
            <a:chExt cx="441536" cy="441537"/>
          </a:xfrm>
        </p:grpSpPr>
        <p:sp>
          <p:nvSpPr>
            <p:cNvPr id="38" name="Oval 27"/>
            <p:cNvSpPr/>
            <p:nvPr/>
          </p:nvSpPr>
          <p:spPr>
            <a:xfrm>
              <a:off x="3421380" y="1362822"/>
              <a:ext cx="441536" cy="441537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39" name="Freeform 57"/>
            <p:cNvSpPr>
              <a:spLocks noEditPoints="1"/>
            </p:cNvSpPr>
            <p:nvPr/>
          </p:nvSpPr>
          <p:spPr bwMode="auto">
            <a:xfrm>
              <a:off x="3507533" y="1448975"/>
              <a:ext cx="269231" cy="269231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40" name="Bent Arrow 4"/>
          <p:cNvSpPr/>
          <p:nvPr/>
        </p:nvSpPr>
        <p:spPr>
          <a:xfrm flipH="1">
            <a:off x="5429357" y="3763615"/>
            <a:ext cx="787400" cy="1878492"/>
          </a:xfrm>
          <a:prstGeom prst="bentArrow">
            <a:avLst>
              <a:gd name="adj1" fmla="val 4167"/>
              <a:gd name="adj2" fmla="val 5833"/>
              <a:gd name="adj3" fmla="val 13750"/>
              <a:gd name="adj4" fmla="val 437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grpSp>
        <p:nvGrpSpPr>
          <p:cNvPr id="41" name="Group 19"/>
          <p:cNvGrpSpPr/>
          <p:nvPr/>
        </p:nvGrpSpPr>
        <p:grpSpPr>
          <a:xfrm>
            <a:off x="5593909" y="5603460"/>
            <a:ext cx="1025563" cy="1025563"/>
            <a:chOff x="4195432" y="4152900"/>
            <a:chExt cx="769172" cy="769172"/>
          </a:xfrm>
        </p:grpSpPr>
        <p:sp>
          <p:nvSpPr>
            <p:cNvPr id="42" name="Oval 3"/>
            <p:cNvSpPr/>
            <p:nvPr/>
          </p:nvSpPr>
          <p:spPr>
            <a:xfrm>
              <a:off x="4195432" y="4152900"/>
              <a:ext cx="769172" cy="76917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3" name="Freeform 152"/>
            <p:cNvSpPr>
              <a:spLocks noEditPoints="1"/>
            </p:cNvSpPr>
            <p:nvPr/>
          </p:nvSpPr>
          <p:spPr bwMode="auto">
            <a:xfrm>
              <a:off x="4387623" y="4359687"/>
              <a:ext cx="384791" cy="355599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/>
      <p:bldP spid="25" grpId="0"/>
      <p:bldP spid="29" grpId="0"/>
      <p:bldP spid="33" grpId="0"/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BUSINESS TEMPLATE</a:t>
            </a:r>
            <a:endParaRPr lang="zh-CN" altLang="en-US" dirty="0"/>
          </a:p>
        </p:txBody>
      </p:sp>
      <p:grpSp>
        <p:nvGrpSpPr>
          <p:cNvPr id="5" name="Group 83"/>
          <p:cNvGrpSpPr/>
          <p:nvPr/>
        </p:nvGrpSpPr>
        <p:grpSpPr>
          <a:xfrm>
            <a:off x="3953731" y="2695244"/>
            <a:ext cx="4284539" cy="4284536"/>
            <a:chOff x="2965298" y="2181091"/>
            <a:chExt cx="3213404" cy="3213402"/>
          </a:xfrm>
          <a:solidFill>
            <a:schemeClr val="bg1">
              <a:lumMod val="65000"/>
            </a:schemeClr>
          </a:solidFill>
        </p:grpSpPr>
        <p:sp>
          <p:nvSpPr>
            <p:cNvPr id="6" name="Block Arc 85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0774914"/>
                <a:gd name="adj2" fmla="val 16220732"/>
                <a:gd name="adj3" fmla="val 828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Block Arc 88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6200000"/>
                <a:gd name="adj2" fmla="val 21589641"/>
                <a:gd name="adj3" fmla="val 799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8" name="Group 83"/>
          <p:cNvGrpSpPr/>
          <p:nvPr/>
        </p:nvGrpSpPr>
        <p:grpSpPr>
          <a:xfrm>
            <a:off x="4216400" y="4152162"/>
            <a:ext cx="3759200" cy="2713567"/>
            <a:chOff x="3201988" y="1963738"/>
            <a:chExt cx="2819400" cy="2035175"/>
          </a:xfrm>
        </p:grpSpPr>
        <p:sp>
          <p:nvSpPr>
            <p:cNvPr id="9" name="Freeform 45"/>
            <p:cNvSpPr/>
            <p:nvPr/>
          </p:nvSpPr>
          <p:spPr bwMode="auto">
            <a:xfrm>
              <a:off x="3625850" y="3135313"/>
              <a:ext cx="635000" cy="641350"/>
            </a:xfrm>
            <a:custGeom>
              <a:avLst/>
              <a:gdLst/>
              <a:ahLst/>
              <a:cxnLst>
                <a:cxn ang="0">
                  <a:pos x="380" y="353"/>
                </a:cxn>
                <a:cxn ang="0">
                  <a:pos x="95" y="90"/>
                </a:cxn>
                <a:cxn ang="0">
                  <a:pos x="380" y="353"/>
                </a:cxn>
              </a:cxnLst>
              <a:rect l="0" t="0" r="r" b="b"/>
              <a:pathLst>
                <a:path w="467" h="472">
                  <a:moveTo>
                    <a:pt x="380" y="353"/>
                  </a:moveTo>
                  <a:cubicBezTo>
                    <a:pt x="467" y="241"/>
                    <a:pt x="165" y="0"/>
                    <a:pt x="95" y="90"/>
                  </a:cubicBezTo>
                  <a:cubicBezTo>
                    <a:pt x="0" y="212"/>
                    <a:pt x="286" y="472"/>
                    <a:pt x="380" y="3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Freeform 46"/>
            <p:cNvSpPr/>
            <p:nvPr/>
          </p:nvSpPr>
          <p:spPr bwMode="auto">
            <a:xfrm>
              <a:off x="3697288" y="3090863"/>
              <a:ext cx="588963" cy="595313"/>
            </a:xfrm>
            <a:custGeom>
              <a:avLst/>
              <a:gdLst/>
              <a:ahLst/>
              <a:cxnLst>
                <a:cxn ang="0">
                  <a:pos x="353" y="327"/>
                </a:cxn>
                <a:cxn ang="0">
                  <a:pos x="88" y="83"/>
                </a:cxn>
                <a:cxn ang="0">
                  <a:pos x="353" y="327"/>
                </a:cxn>
              </a:cxnLst>
              <a:rect l="0" t="0" r="r" b="b"/>
              <a:pathLst>
                <a:path w="433" h="438">
                  <a:moveTo>
                    <a:pt x="353" y="327"/>
                  </a:moveTo>
                  <a:cubicBezTo>
                    <a:pt x="433" y="224"/>
                    <a:pt x="153" y="0"/>
                    <a:pt x="88" y="83"/>
                  </a:cubicBezTo>
                  <a:cubicBezTo>
                    <a:pt x="0" y="197"/>
                    <a:pt x="266" y="438"/>
                    <a:pt x="353" y="32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47"/>
            <p:cNvSpPr/>
            <p:nvPr/>
          </p:nvSpPr>
          <p:spPr bwMode="auto">
            <a:xfrm>
              <a:off x="3567113" y="3100388"/>
              <a:ext cx="688975" cy="803275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0" y="304"/>
                </a:cxn>
                <a:cxn ang="0">
                  <a:pos x="23" y="506"/>
                </a:cxn>
                <a:cxn ang="0">
                  <a:pos x="194" y="488"/>
                </a:cxn>
                <a:cxn ang="0">
                  <a:pos x="434" y="180"/>
                </a:cxn>
                <a:cxn ang="0">
                  <a:pos x="238" y="0"/>
                </a:cxn>
              </a:cxnLst>
              <a:rect l="0" t="0" r="r" b="b"/>
              <a:pathLst>
                <a:path w="434" h="506">
                  <a:moveTo>
                    <a:pt x="238" y="0"/>
                  </a:moveTo>
                  <a:lnTo>
                    <a:pt x="0" y="304"/>
                  </a:lnTo>
                  <a:lnTo>
                    <a:pt x="23" y="506"/>
                  </a:lnTo>
                  <a:lnTo>
                    <a:pt x="194" y="488"/>
                  </a:lnTo>
                  <a:lnTo>
                    <a:pt x="434" y="180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48"/>
            <p:cNvSpPr/>
            <p:nvPr/>
          </p:nvSpPr>
          <p:spPr bwMode="auto">
            <a:xfrm>
              <a:off x="3567113" y="3100388"/>
              <a:ext cx="696913" cy="565150"/>
            </a:xfrm>
            <a:custGeom>
              <a:avLst/>
              <a:gdLst/>
              <a:ahLst/>
              <a:cxnLst>
                <a:cxn ang="0">
                  <a:pos x="221" y="72"/>
                </a:cxn>
                <a:cxn ang="0">
                  <a:pos x="0" y="355"/>
                </a:cxn>
                <a:cxn ang="0">
                  <a:pos x="7" y="416"/>
                </a:cxn>
                <a:cxn ang="0">
                  <a:pos x="176" y="199"/>
                </a:cxn>
                <a:cxn ang="0">
                  <a:pos x="395" y="353"/>
                </a:cxn>
                <a:cxn ang="0">
                  <a:pos x="429" y="311"/>
                </a:cxn>
                <a:cxn ang="0">
                  <a:pos x="246" y="173"/>
                </a:cxn>
                <a:cxn ang="0">
                  <a:pos x="278" y="144"/>
                </a:cxn>
                <a:cxn ang="0">
                  <a:pos x="492" y="229"/>
                </a:cxn>
                <a:cxn ang="0">
                  <a:pos x="512" y="204"/>
                </a:cxn>
                <a:cxn ang="0">
                  <a:pos x="277" y="0"/>
                </a:cxn>
                <a:cxn ang="0">
                  <a:pos x="221" y="72"/>
                </a:cxn>
              </a:cxnLst>
              <a:rect l="0" t="0" r="r" b="b"/>
              <a:pathLst>
                <a:path w="512" h="416">
                  <a:moveTo>
                    <a:pt x="221" y="72"/>
                  </a:moveTo>
                  <a:cubicBezTo>
                    <a:pt x="0" y="355"/>
                    <a:pt x="0" y="355"/>
                    <a:pt x="0" y="355"/>
                  </a:cubicBezTo>
                  <a:cubicBezTo>
                    <a:pt x="7" y="416"/>
                    <a:pt x="7" y="416"/>
                    <a:pt x="7" y="416"/>
                  </a:cubicBezTo>
                  <a:cubicBezTo>
                    <a:pt x="176" y="199"/>
                    <a:pt x="176" y="199"/>
                    <a:pt x="176" y="199"/>
                  </a:cubicBezTo>
                  <a:cubicBezTo>
                    <a:pt x="395" y="353"/>
                    <a:pt x="395" y="353"/>
                    <a:pt x="395" y="353"/>
                  </a:cubicBezTo>
                  <a:cubicBezTo>
                    <a:pt x="429" y="311"/>
                    <a:pt x="429" y="311"/>
                    <a:pt x="429" y="311"/>
                  </a:cubicBezTo>
                  <a:cubicBezTo>
                    <a:pt x="353" y="290"/>
                    <a:pt x="273" y="229"/>
                    <a:pt x="246" y="173"/>
                  </a:cubicBezTo>
                  <a:cubicBezTo>
                    <a:pt x="227" y="135"/>
                    <a:pt x="248" y="117"/>
                    <a:pt x="278" y="144"/>
                  </a:cubicBezTo>
                  <a:cubicBezTo>
                    <a:pt x="343" y="205"/>
                    <a:pt x="400" y="231"/>
                    <a:pt x="492" y="229"/>
                  </a:cubicBezTo>
                  <a:cubicBezTo>
                    <a:pt x="512" y="204"/>
                    <a:pt x="512" y="204"/>
                    <a:pt x="512" y="204"/>
                  </a:cubicBezTo>
                  <a:cubicBezTo>
                    <a:pt x="277" y="0"/>
                    <a:pt x="277" y="0"/>
                    <a:pt x="277" y="0"/>
                  </a:cubicBezTo>
                  <a:lnTo>
                    <a:pt x="221" y="72"/>
                  </a:ln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49"/>
            <p:cNvSpPr/>
            <p:nvPr/>
          </p:nvSpPr>
          <p:spPr bwMode="auto">
            <a:xfrm>
              <a:off x="3562350" y="3203575"/>
              <a:ext cx="614363" cy="700088"/>
            </a:xfrm>
            <a:custGeom>
              <a:avLst/>
              <a:gdLst/>
              <a:ahLst/>
              <a:cxnLst>
                <a:cxn ang="0">
                  <a:pos x="187" y="0"/>
                </a:cxn>
                <a:cxn ang="0">
                  <a:pos x="0" y="240"/>
                </a:cxn>
                <a:cxn ang="0">
                  <a:pos x="30" y="515"/>
                </a:cxn>
                <a:cxn ang="0">
                  <a:pos x="259" y="490"/>
                </a:cxn>
                <a:cxn ang="0">
                  <a:pos x="452" y="244"/>
                </a:cxn>
                <a:cxn ang="0">
                  <a:pos x="276" y="157"/>
                </a:cxn>
                <a:cxn ang="0">
                  <a:pos x="187" y="0"/>
                </a:cxn>
              </a:cxnLst>
              <a:rect l="0" t="0" r="r" b="b"/>
              <a:pathLst>
                <a:path w="452" h="515">
                  <a:moveTo>
                    <a:pt x="187" y="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30" y="515"/>
                    <a:pt x="30" y="515"/>
                    <a:pt x="30" y="515"/>
                  </a:cubicBezTo>
                  <a:cubicBezTo>
                    <a:pt x="259" y="490"/>
                    <a:pt x="259" y="490"/>
                    <a:pt x="259" y="490"/>
                  </a:cubicBezTo>
                  <a:cubicBezTo>
                    <a:pt x="452" y="244"/>
                    <a:pt x="452" y="244"/>
                    <a:pt x="452" y="244"/>
                  </a:cubicBezTo>
                  <a:cubicBezTo>
                    <a:pt x="378" y="228"/>
                    <a:pt x="320" y="199"/>
                    <a:pt x="276" y="157"/>
                  </a:cubicBezTo>
                  <a:cubicBezTo>
                    <a:pt x="233" y="117"/>
                    <a:pt x="204" y="64"/>
                    <a:pt x="1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50"/>
            <p:cNvSpPr/>
            <p:nvPr/>
          </p:nvSpPr>
          <p:spPr bwMode="auto">
            <a:xfrm>
              <a:off x="3873500" y="2695575"/>
              <a:ext cx="698500" cy="698500"/>
            </a:xfrm>
            <a:custGeom>
              <a:avLst/>
              <a:gdLst/>
              <a:ahLst/>
              <a:cxnLst>
                <a:cxn ang="0">
                  <a:pos x="231" y="15"/>
                </a:cxn>
                <a:cxn ang="0">
                  <a:pos x="15" y="284"/>
                </a:cxn>
                <a:cxn ang="0">
                  <a:pos x="284" y="500"/>
                </a:cxn>
                <a:cxn ang="0">
                  <a:pos x="500" y="231"/>
                </a:cxn>
                <a:cxn ang="0">
                  <a:pos x="231" y="15"/>
                </a:cxn>
              </a:cxnLst>
              <a:rect l="0" t="0" r="r" b="b"/>
              <a:pathLst>
                <a:path w="514" h="514">
                  <a:moveTo>
                    <a:pt x="231" y="15"/>
                  </a:moveTo>
                  <a:cubicBezTo>
                    <a:pt x="97" y="29"/>
                    <a:pt x="0" y="150"/>
                    <a:pt x="15" y="284"/>
                  </a:cubicBezTo>
                  <a:cubicBezTo>
                    <a:pt x="29" y="418"/>
                    <a:pt x="150" y="514"/>
                    <a:pt x="284" y="500"/>
                  </a:cubicBezTo>
                  <a:cubicBezTo>
                    <a:pt x="417" y="485"/>
                    <a:pt x="514" y="365"/>
                    <a:pt x="500" y="231"/>
                  </a:cubicBezTo>
                  <a:cubicBezTo>
                    <a:pt x="485" y="97"/>
                    <a:pt x="365" y="0"/>
                    <a:pt x="231" y="15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51"/>
            <p:cNvSpPr/>
            <p:nvPr/>
          </p:nvSpPr>
          <p:spPr bwMode="auto">
            <a:xfrm>
              <a:off x="3951288" y="2890838"/>
              <a:ext cx="369888" cy="374650"/>
            </a:xfrm>
            <a:custGeom>
              <a:avLst/>
              <a:gdLst/>
              <a:ahLst/>
              <a:cxnLst>
                <a:cxn ang="0">
                  <a:pos x="74" y="26"/>
                </a:cxn>
                <a:cxn ang="0">
                  <a:pos x="34" y="184"/>
                </a:cxn>
                <a:cxn ang="0">
                  <a:pos x="198" y="250"/>
                </a:cxn>
                <a:cxn ang="0">
                  <a:pos x="238" y="92"/>
                </a:cxn>
                <a:cxn ang="0">
                  <a:pos x="74" y="26"/>
                </a:cxn>
              </a:cxnLst>
              <a:rect l="0" t="0" r="r" b="b"/>
              <a:pathLst>
                <a:path w="272" h="275">
                  <a:moveTo>
                    <a:pt x="74" y="26"/>
                  </a:moveTo>
                  <a:cubicBezTo>
                    <a:pt x="18" y="51"/>
                    <a:pt x="0" y="122"/>
                    <a:pt x="34" y="184"/>
                  </a:cubicBezTo>
                  <a:cubicBezTo>
                    <a:pt x="68" y="246"/>
                    <a:pt x="142" y="275"/>
                    <a:pt x="198" y="250"/>
                  </a:cubicBezTo>
                  <a:cubicBezTo>
                    <a:pt x="254" y="225"/>
                    <a:pt x="272" y="154"/>
                    <a:pt x="238" y="92"/>
                  </a:cubicBezTo>
                  <a:cubicBezTo>
                    <a:pt x="204" y="30"/>
                    <a:pt x="130" y="0"/>
                    <a:pt x="74" y="26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52"/>
            <p:cNvSpPr/>
            <p:nvPr/>
          </p:nvSpPr>
          <p:spPr bwMode="auto">
            <a:xfrm>
              <a:off x="3921125" y="2559050"/>
              <a:ext cx="406400" cy="503238"/>
            </a:xfrm>
            <a:custGeom>
              <a:avLst/>
              <a:gdLst/>
              <a:ahLst/>
              <a:cxnLst>
                <a:cxn ang="0">
                  <a:pos x="254" y="14"/>
                </a:cxn>
                <a:cxn ang="0">
                  <a:pos x="198" y="20"/>
                </a:cxn>
                <a:cxn ang="0">
                  <a:pos x="34" y="230"/>
                </a:cxn>
                <a:cxn ang="0">
                  <a:pos x="30" y="347"/>
                </a:cxn>
                <a:cxn ang="0">
                  <a:pos x="30" y="347"/>
                </a:cxn>
                <a:cxn ang="0">
                  <a:pos x="126" y="335"/>
                </a:cxn>
                <a:cxn ang="0">
                  <a:pos x="261" y="163"/>
                </a:cxn>
                <a:cxn ang="0">
                  <a:pos x="254" y="14"/>
                </a:cxn>
              </a:cxnLst>
              <a:rect l="0" t="0" r="r" b="b"/>
              <a:pathLst>
                <a:path w="299" h="370">
                  <a:moveTo>
                    <a:pt x="254" y="14"/>
                  </a:moveTo>
                  <a:cubicBezTo>
                    <a:pt x="236" y="0"/>
                    <a:pt x="211" y="3"/>
                    <a:pt x="198" y="20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10" y="260"/>
                    <a:pt x="0" y="323"/>
                    <a:pt x="30" y="347"/>
                  </a:cubicBezTo>
                  <a:cubicBezTo>
                    <a:pt x="30" y="347"/>
                    <a:pt x="30" y="347"/>
                    <a:pt x="30" y="347"/>
                  </a:cubicBezTo>
                  <a:cubicBezTo>
                    <a:pt x="59" y="370"/>
                    <a:pt x="103" y="365"/>
                    <a:pt x="126" y="335"/>
                  </a:cubicBezTo>
                  <a:cubicBezTo>
                    <a:pt x="261" y="163"/>
                    <a:pt x="261" y="163"/>
                    <a:pt x="261" y="163"/>
                  </a:cubicBezTo>
                  <a:cubicBezTo>
                    <a:pt x="299" y="114"/>
                    <a:pt x="290" y="42"/>
                    <a:pt x="254" y="14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53"/>
            <p:cNvSpPr/>
            <p:nvPr/>
          </p:nvSpPr>
          <p:spPr bwMode="auto">
            <a:xfrm>
              <a:off x="4237038" y="1963738"/>
              <a:ext cx="915988" cy="1306513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139" y="0"/>
                </a:cxn>
                <a:cxn ang="0">
                  <a:pos x="0" y="139"/>
                </a:cxn>
                <a:cxn ang="0">
                  <a:pos x="0" y="822"/>
                </a:cxn>
                <a:cxn ang="0">
                  <a:pos x="139" y="961"/>
                </a:cxn>
                <a:cxn ang="0">
                  <a:pos x="535" y="961"/>
                </a:cxn>
                <a:cxn ang="0">
                  <a:pos x="674" y="822"/>
                </a:cxn>
                <a:cxn ang="0">
                  <a:pos x="674" y="139"/>
                </a:cxn>
                <a:cxn ang="0">
                  <a:pos x="535" y="0"/>
                </a:cxn>
              </a:cxnLst>
              <a:rect l="0" t="0" r="r" b="b"/>
              <a:pathLst>
                <a:path w="674" h="961">
                  <a:moveTo>
                    <a:pt x="535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63" y="0"/>
                    <a:pt x="0" y="63"/>
                    <a:pt x="0" y="139"/>
                  </a:cubicBezTo>
                  <a:cubicBezTo>
                    <a:pt x="0" y="822"/>
                    <a:pt x="0" y="822"/>
                    <a:pt x="0" y="822"/>
                  </a:cubicBezTo>
                  <a:cubicBezTo>
                    <a:pt x="0" y="899"/>
                    <a:pt x="63" y="961"/>
                    <a:pt x="139" y="961"/>
                  </a:cubicBezTo>
                  <a:cubicBezTo>
                    <a:pt x="535" y="961"/>
                    <a:pt x="535" y="961"/>
                    <a:pt x="535" y="961"/>
                  </a:cubicBezTo>
                  <a:cubicBezTo>
                    <a:pt x="611" y="961"/>
                    <a:pt x="674" y="899"/>
                    <a:pt x="674" y="822"/>
                  </a:cubicBezTo>
                  <a:cubicBezTo>
                    <a:pt x="674" y="139"/>
                    <a:pt x="674" y="139"/>
                    <a:pt x="674" y="139"/>
                  </a:cubicBezTo>
                  <a:cubicBezTo>
                    <a:pt x="674" y="63"/>
                    <a:pt x="611" y="0"/>
                    <a:pt x="53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54"/>
            <p:cNvSpPr/>
            <p:nvPr/>
          </p:nvSpPr>
          <p:spPr bwMode="auto">
            <a:xfrm>
              <a:off x="4237038" y="1963738"/>
              <a:ext cx="619125" cy="1116013"/>
            </a:xfrm>
            <a:custGeom>
              <a:avLst/>
              <a:gdLst/>
              <a:ahLst/>
              <a:cxnLst>
                <a:cxn ang="0">
                  <a:pos x="456" y="0"/>
                </a:cxn>
                <a:cxn ang="0">
                  <a:pos x="0" y="820"/>
                </a:cxn>
                <a:cxn ang="0">
                  <a:pos x="0" y="139"/>
                </a:cxn>
                <a:cxn ang="0">
                  <a:pos x="139" y="0"/>
                </a:cxn>
                <a:cxn ang="0">
                  <a:pos x="456" y="0"/>
                </a:cxn>
              </a:cxnLst>
              <a:rect l="0" t="0" r="r" b="b"/>
              <a:pathLst>
                <a:path w="456" h="820">
                  <a:moveTo>
                    <a:pt x="456" y="0"/>
                  </a:moveTo>
                  <a:cubicBezTo>
                    <a:pt x="0" y="820"/>
                    <a:pt x="0" y="820"/>
                    <a:pt x="0" y="82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63"/>
                    <a:pt x="63" y="0"/>
                    <a:pt x="139" y="0"/>
                  </a:cubicBezTo>
                  <a:lnTo>
                    <a:pt x="456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Freeform 55"/>
            <p:cNvSpPr/>
            <p:nvPr/>
          </p:nvSpPr>
          <p:spPr bwMode="auto">
            <a:xfrm>
              <a:off x="4302125" y="2073275"/>
              <a:ext cx="785813" cy="1077913"/>
            </a:xfrm>
            <a:custGeom>
              <a:avLst/>
              <a:gdLst/>
              <a:ahLst/>
              <a:cxnLst>
                <a:cxn ang="0">
                  <a:pos x="57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790"/>
                </a:cxn>
                <a:cxn ang="0">
                  <a:pos x="2" y="792"/>
                </a:cxn>
                <a:cxn ang="0">
                  <a:pos x="576" y="792"/>
                </a:cxn>
                <a:cxn ang="0">
                  <a:pos x="578" y="790"/>
                </a:cxn>
                <a:cxn ang="0">
                  <a:pos x="578" y="2"/>
                </a:cxn>
                <a:cxn ang="0">
                  <a:pos x="576" y="0"/>
                </a:cxn>
              </a:cxnLst>
              <a:rect l="0" t="0" r="r" b="b"/>
              <a:pathLst>
                <a:path w="578" h="792">
                  <a:moveTo>
                    <a:pt x="57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90"/>
                    <a:pt x="0" y="790"/>
                    <a:pt x="0" y="790"/>
                  </a:cubicBezTo>
                  <a:cubicBezTo>
                    <a:pt x="0" y="791"/>
                    <a:pt x="1" y="792"/>
                    <a:pt x="2" y="792"/>
                  </a:cubicBezTo>
                  <a:cubicBezTo>
                    <a:pt x="576" y="792"/>
                    <a:pt x="576" y="792"/>
                    <a:pt x="576" y="792"/>
                  </a:cubicBezTo>
                  <a:cubicBezTo>
                    <a:pt x="577" y="792"/>
                    <a:pt x="578" y="791"/>
                    <a:pt x="578" y="790"/>
                  </a:cubicBezTo>
                  <a:cubicBezTo>
                    <a:pt x="578" y="2"/>
                    <a:pt x="578" y="2"/>
                    <a:pt x="578" y="2"/>
                  </a:cubicBezTo>
                  <a:cubicBezTo>
                    <a:pt x="578" y="1"/>
                    <a:pt x="577" y="0"/>
                    <a:pt x="57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0" name="Freeform 56"/>
            <p:cNvSpPr>
              <a:spLocks noEditPoints="1"/>
            </p:cNvSpPr>
            <p:nvPr/>
          </p:nvSpPr>
          <p:spPr bwMode="auto">
            <a:xfrm>
              <a:off x="4749800" y="2873375"/>
              <a:ext cx="215900" cy="217488"/>
            </a:xfrm>
            <a:custGeom>
              <a:avLst/>
              <a:gdLst/>
              <a:ahLst/>
              <a:cxnLst>
                <a:cxn ang="0">
                  <a:pos x="80" y="159"/>
                </a:cxn>
                <a:cxn ang="0">
                  <a:pos x="92" y="159"/>
                </a:cxn>
                <a:cxn ang="0">
                  <a:pos x="92" y="147"/>
                </a:cxn>
                <a:cxn ang="0">
                  <a:pos x="119" y="136"/>
                </a:cxn>
                <a:cxn ang="0">
                  <a:pos x="127" y="145"/>
                </a:cxn>
                <a:cxn ang="0">
                  <a:pos x="145" y="127"/>
                </a:cxn>
                <a:cxn ang="0">
                  <a:pos x="136" y="118"/>
                </a:cxn>
                <a:cxn ang="0">
                  <a:pos x="147" y="92"/>
                </a:cxn>
                <a:cxn ang="0">
                  <a:pos x="159" y="92"/>
                </a:cxn>
                <a:cxn ang="0">
                  <a:pos x="159" y="67"/>
                </a:cxn>
                <a:cxn ang="0">
                  <a:pos x="147" y="67"/>
                </a:cxn>
                <a:cxn ang="0">
                  <a:pos x="136" y="40"/>
                </a:cxn>
                <a:cxn ang="0">
                  <a:pos x="145" y="32"/>
                </a:cxn>
                <a:cxn ang="0">
                  <a:pos x="127" y="14"/>
                </a:cxn>
                <a:cxn ang="0">
                  <a:pos x="119" y="23"/>
                </a:cxn>
                <a:cxn ang="0">
                  <a:pos x="92" y="12"/>
                </a:cxn>
                <a:cxn ang="0">
                  <a:pos x="92" y="0"/>
                </a:cxn>
                <a:cxn ang="0">
                  <a:pos x="80" y="0"/>
                </a:cxn>
                <a:cxn ang="0">
                  <a:pos x="80" y="29"/>
                </a:cxn>
                <a:cxn ang="0">
                  <a:pos x="131" y="79"/>
                </a:cxn>
                <a:cxn ang="0">
                  <a:pos x="80" y="130"/>
                </a:cxn>
                <a:cxn ang="0">
                  <a:pos x="80" y="159"/>
                </a:cxn>
                <a:cxn ang="0">
                  <a:pos x="23" y="118"/>
                </a:cxn>
                <a:cxn ang="0">
                  <a:pos x="14" y="127"/>
                </a:cxn>
                <a:cxn ang="0">
                  <a:pos x="32" y="145"/>
                </a:cxn>
                <a:cxn ang="0">
                  <a:pos x="41" y="136"/>
                </a:cxn>
                <a:cxn ang="0">
                  <a:pos x="67" y="147"/>
                </a:cxn>
                <a:cxn ang="0">
                  <a:pos x="67" y="159"/>
                </a:cxn>
                <a:cxn ang="0">
                  <a:pos x="80" y="159"/>
                </a:cxn>
                <a:cxn ang="0">
                  <a:pos x="80" y="130"/>
                </a:cxn>
                <a:cxn ang="0">
                  <a:pos x="80" y="130"/>
                </a:cxn>
                <a:cxn ang="0">
                  <a:pos x="29" y="79"/>
                </a:cxn>
                <a:cxn ang="0">
                  <a:pos x="80" y="29"/>
                </a:cxn>
                <a:cxn ang="0">
                  <a:pos x="80" y="29"/>
                </a:cxn>
                <a:cxn ang="0">
                  <a:pos x="80" y="29"/>
                </a:cxn>
                <a:cxn ang="0">
                  <a:pos x="80" y="0"/>
                </a:cxn>
                <a:cxn ang="0">
                  <a:pos x="67" y="0"/>
                </a:cxn>
                <a:cxn ang="0">
                  <a:pos x="67" y="12"/>
                </a:cxn>
                <a:cxn ang="0">
                  <a:pos x="41" y="23"/>
                </a:cxn>
                <a:cxn ang="0">
                  <a:pos x="32" y="14"/>
                </a:cxn>
                <a:cxn ang="0">
                  <a:pos x="14" y="32"/>
                </a:cxn>
                <a:cxn ang="0">
                  <a:pos x="23" y="40"/>
                </a:cxn>
                <a:cxn ang="0">
                  <a:pos x="12" y="67"/>
                </a:cxn>
                <a:cxn ang="0">
                  <a:pos x="0" y="67"/>
                </a:cxn>
                <a:cxn ang="0">
                  <a:pos x="0" y="92"/>
                </a:cxn>
                <a:cxn ang="0">
                  <a:pos x="12" y="92"/>
                </a:cxn>
                <a:cxn ang="0">
                  <a:pos x="23" y="118"/>
                </a:cxn>
              </a:cxnLst>
              <a:rect l="0" t="0" r="r" b="b"/>
              <a:pathLst>
                <a:path w="159" h="159">
                  <a:moveTo>
                    <a:pt x="80" y="159"/>
                  </a:moveTo>
                  <a:cubicBezTo>
                    <a:pt x="92" y="159"/>
                    <a:pt x="92" y="159"/>
                    <a:pt x="92" y="159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102" y="145"/>
                    <a:pt x="111" y="142"/>
                    <a:pt x="119" y="136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42" y="111"/>
                    <a:pt x="146" y="102"/>
                    <a:pt x="147" y="92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6" y="57"/>
                    <a:pt x="142" y="48"/>
                    <a:pt x="136" y="40"/>
                  </a:cubicBezTo>
                  <a:cubicBezTo>
                    <a:pt x="145" y="32"/>
                    <a:pt x="145" y="32"/>
                    <a:pt x="145" y="32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1" y="17"/>
                    <a:pt x="102" y="13"/>
                    <a:pt x="92" y="12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108" y="29"/>
                    <a:pt x="131" y="51"/>
                    <a:pt x="131" y="79"/>
                  </a:cubicBezTo>
                  <a:cubicBezTo>
                    <a:pt x="131" y="107"/>
                    <a:pt x="108" y="130"/>
                    <a:pt x="80" y="130"/>
                  </a:cubicBezTo>
                  <a:lnTo>
                    <a:pt x="80" y="159"/>
                  </a:lnTo>
                  <a:close/>
                  <a:moveTo>
                    <a:pt x="23" y="118"/>
                  </a:moveTo>
                  <a:cubicBezTo>
                    <a:pt x="14" y="127"/>
                    <a:pt x="14" y="127"/>
                    <a:pt x="14" y="127"/>
                  </a:cubicBezTo>
                  <a:cubicBezTo>
                    <a:pt x="32" y="145"/>
                    <a:pt x="32" y="145"/>
                    <a:pt x="32" y="145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8" y="142"/>
                    <a:pt x="57" y="145"/>
                    <a:pt x="67" y="147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52" y="130"/>
                    <a:pt x="29" y="107"/>
                    <a:pt x="29" y="79"/>
                  </a:cubicBezTo>
                  <a:cubicBezTo>
                    <a:pt x="29" y="51"/>
                    <a:pt x="52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57" y="13"/>
                    <a:pt x="48" y="17"/>
                    <a:pt x="41" y="23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17" y="48"/>
                    <a:pt x="14" y="57"/>
                    <a:pt x="12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4" y="102"/>
                    <a:pt x="17" y="111"/>
                    <a:pt x="23" y="11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1" name="Freeform 57"/>
            <p:cNvSpPr>
              <a:spLocks noEditPoints="1"/>
            </p:cNvSpPr>
            <p:nvPr/>
          </p:nvSpPr>
          <p:spPr bwMode="auto">
            <a:xfrm>
              <a:off x="4629150" y="2271713"/>
              <a:ext cx="203200" cy="200025"/>
            </a:xfrm>
            <a:custGeom>
              <a:avLst/>
              <a:gdLst/>
              <a:ahLst/>
              <a:cxnLst>
                <a:cxn ang="0">
                  <a:pos x="105" y="106"/>
                </a:cxn>
                <a:cxn ang="0">
                  <a:pos x="113" y="139"/>
                </a:cxn>
                <a:cxn ang="0">
                  <a:pos x="129" y="110"/>
                </a:cxn>
                <a:cxn ang="0">
                  <a:pos x="148" y="93"/>
                </a:cxn>
                <a:cxn ang="0">
                  <a:pos x="138" y="61"/>
                </a:cxn>
                <a:cxn ang="0">
                  <a:pos x="140" y="35"/>
                </a:cxn>
                <a:cxn ang="0">
                  <a:pos x="111" y="20"/>
                </a:cxn>
                <a:cxn ang="0">
                  <a:pos x="105" y="5"/>
                </a:cxn>
                <a:cxn ang="0">
                  <a:pos x="105" y="50"/>
                </a:cxn>
                <a:cxn ang="0">
                  <a:pos x="113" y="70"/>
                </a:cxn>
                <a:cxn ang="0">
                  <a:pos x="105" y="106"/>
                </a:cxn>
                <a:cxn ang="0">
                  <a:pos x="88" y="80"/>
                </a:cxn>
                <a:cxn ang="0">
                  <a:pos x="105" y="50"/>
                </a:cxn>
                <a:cxn ang="0">
                  <a:pos x="81" y="60"/>
                </a:cxn>
                <a:cxn ang="0">
                  <a:pos x="95" y="27"/>
                </a:cxn>
                <a:cxn ang="0">
                  <a:pos x="105" y="5"/>
                </a:cxn>
                <a:cxn ang="0">
                  <a:pos x="89" y="11"/>
                </a:cxn>
                <a:cxn ang="0">
                  <a:pos x="58" y="0"/>
                </a:cxn>
                <a:cxn ang="0">
                  <a:pos x="44" y="42"/>
                </a:cxn>
                <a:cxn ang="0">
                  <a:pos x="61" y="68"/>
                </a:cxn>
                <a:cxn ang="0">
                  <a:pos x="44" y="98"/>
                </a:cxn>
                <a:cxn ang="0">
                  <a:pos x="69" y="88"/>
                </a:cxn>
                <a:cxn ang="0">
                  <a:pos x="54" y="121"/>
                </a:cxn>
                <a:cxn ang="0">
                  <a:pos x="44" y="143"/>
                </a:cxn>
                <a:cxn ang="0">
                  <a:pos x="60" y="137"/>
                </a:cxn>
                <a:cxn ang="0">
                  <a:pos x="91" y="148"/>
                </a:cxn>
                <a:cxn ang="0">
                  <a:pos x="105" y="106"/>
                </a:cxn>
                <a:cxn ang="0">
                  <a:pos x="44" y="42"/>
                </a:cxn>
                <a:cxn ang="0">
                  <a:pos x="37" y="78"/>
                </a:cxn>
                <a:cxn ang="0">
                  <a:pos x="44" y="98"/>
                </a:cxn>
                <a:cxn ang="0">
                  <a:pos x="44" y="143"/>
                </a:cxn>
                <a:cxn ang="0">
                  <a:pos x="39" y="128"/>
                </a:cxn>
                <a:cxn ang="0">
                  <a:pos x="9" y="113"/>
                </a:cxn>
                <a:cxn ang="0">
                  <a:pos x="11" y="87"/>
                </a:cxn>
                <a:cxn ang="0">
                  <a:pos x="1" y="55"/>
                </a:cxn>
                <a:cxn ang="0">
                  <a:pos x="21" y="38"/>
                </a:cxn>
                <a:cxn ang="0">
                  <a:pos x="36" y="9"/>
                </a:cxn>
              </a:cxnLst>
              <a:rect l="0" t="0" r="r" b="b"/>
              <a:pathLst>
                <a:path w="149" h="148">
                  <a:moveTo>
                    <a:pt x="122" y="94"/>
                  </a:moveTo>
                  <a:cubicBezTo>
                    <a:pt x="119" y="101"/>
                    <a:pt x="112" y="106"/>
                    <a:pt x="105" y="106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09" y="129"/>
                    <a:pt x="109" y="129"/>
                    <a:pt x="109" y="129"/>
                  </a:cubicBezTo>
                  <a:cubicBezTo>
                    <a:pt x="117" y="124"/>
                    <a:pt x="124" y="118"/>
                    <a:pt x="129" y="110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48" y="93"/>
                    <a:pt x="148" y="93"/>
                    <a:pt x="148" y="93"/>
                  </a:cubicBezTo>
                  <a:cubicBezTo>
                    <a:pt x="138" y="88"/>
                    <a:pt x="138" y="88"/>
                    <a:pt x="138" y="88"/>
                  </a:cubicBezTo>
                  <a:cubicBezTo>
                    <a:pt x="140" y="79"/>
                    <a:pt x="140" y="70"/>
                    <a:pt x="138" y="61"/>
                  </a:cubicBezTo>
                  <a:cubicBezTo>
                    <a:pt x="149" y="57"/>
                    <a:pt x="149" y="57"/>
                    <a:pt x="149" y="57"/>
                  </a:cubicBezTo>
                  <a:cubicBezTo>
                    <a:pt x="140" y="35"/>
                    <a:pt x="140" y="35"/>
                    <a:pt x="140" y="35"/>
                  </a:cubicBezTo>
                  <a:cubicBezTo>
                    <a:pt x="130" y="39"/>
                    <a:pt x="130" y="39"/>
                    <a:pt x="130" y="39"/>
                  </a:cubicBezTo>
                  <a:cubicBezTo>
                    <a:pt x="125" y="32"/>
                    <a:pt x="119" y="25"/>
                    <a:pt x="111" y="2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7" y="41"/>
                    <a:pt x="107" y="45"/>
                    <a:pt x="105" y="50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8" y="69"/>
                    <a:pt x="110" y="69"/>
                    <a:pt x="113" y="70"/>
                  </a:cubicBezTo>
                  <a:cubicBezTo>
                    <a:pt x="122" y="74"/>
                    <a:pt x="126" y="85"/>
                    <a:pt x="122" y="94"/>
                  </a:cubicBezTo>
                  <a:close/>
                  <a:moveTo>
                    <a:pt x="105" y="106"/>
                  </a:moveTo>
                  <a:cubicBezTo>
                    <a:pt x="103" y="106"/>
                    <a:pt x="100" y="105"/>
                    <a:pt x="98" y="104"/>
                  </a:cubicBezTo>
                  <a:cubicBezTo>
                    <a:pt x="89" y="100"/>
                    <a:pt x="84" y="89"/>
                    <a:pt x="88" y="80"/>
                  </a:cubicBezTo>
                  <a:cubicBezTo>
                    <a:pt x="91" y="73"/>
                    <a:pt x="98" y="69"/>
                    <a:pt x="105" y="6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1"/>
                  </a:cubicBezTo>
                  <a:cubicBezTo>
                    <a:pt x="101" y="60"/>
                    <a:pt x="90" y="64"/>
                    <a:pt x="81" y="60"/>
                  </a:cubicBezTo>
                  <a:cubicBezTo>
                    <a:pt x="71" y="56"/>
                    <a:pt x="67" y="46"/>
                    <a:pt x="71" y="36"/>
                  </a:cubicBezTo>
                  <a:cubicBezTo>
                    <a:pt x="75" y="27"/>
                    <a:pt x="86" y="22"/>
                    <a:pt x="95" y="27"/>
                  </a:cubicBezTo>
                  <a:cubicBezTo>
                    <a:pt x="100" y="29"/>
                    <a:pt x="104" y="33"/>
                    <a:pt x="105" y="37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0" y="9"/>
                    <a:pt x="71" y="9"/>
                    <a:pt x="62" y="1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7" y="42"/>
                    <a:pt x="49" y="43"/>
                    <a:pt x="51" y="44"/>
                  </a:cubicBezTo>
                  <a:cubicBezTo>
                    <a:pt x="61" y="48"/>
                    <a:pt x="65" y="59"/>
                    <a:pt x="61" y="68"/>
                  </a:cubicBezTo>
                  <a:cubicBezTo>
                    <a:pt x="58" y="75"/>
                    <a:pt x="51" y="79"/>
                    <a:pt x="44" y="79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4" y="98"/>
                    <a:pt x="44" y="98"/>
                    <a:pt x="45" y="97"/>
                  </a:cubicBezTo>
                  <a:cubicBezTo>
                    <a:pt x="49" y="88"/>
                    <a:pt x="59" y="84"/>
                    <a:pt x="69" y="88"/>
                  </a:cubicBezTo>
                  <a:cubicBezTo>
                    <a:pt x="78" y="92"/>
                    <a:pt x="82" y="103"/>
                    <a:pt x="78" y="112"/>
                  </a:cubicBezTo>
                  <a:cubicBezTo>
                    <a:pt x="74" y="121"/>
                    <a:pt x="64" y="126"/>
                    <a:pt x="54" y="121"/>
                  </a:cubicBezTo>
                  <a:cubicBezTo>
                    <a:pt x="49" y="119"/>
                    <a:pt x="46" y="115"/>
                    <a:pt x="44" y="111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60" y="137"/>
                    <a:pt x="60" y="137"/>
                    <a:pt x="60" y="137"/>
                  </a:cubicBezTo>
                  <a:cubicBezTo>
                    <a:pt x="69" y="139"/>
                    <a:pt x="79" y="140"/>
                    <a:pt x="87" y="13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105" y="143"/>
                    <a:pt x="105" y="143"/>
                    <a:pt x="105" y="143"/>
                  </a:cubicBezTo>
                  <a:lnTo>
                    <a:pt x="105" y="106"/>
                  </a:lnTo>
                  <a:close/>
                  <a:moveTo>
                    <a:pt x="44" y="5"/>
                  </a:moveTo>
                  <a:cubicBezTo>
                    <a:pt x="44" y="42"/>
                    <a:pt x="44" y="42"/>
                    <a:pt x="44" y="42"/>
                  </a:cubicBezTo>
                  <a:cubicBezTo>
                    <a:pt x="37" y="42"/>
                    <a:pt x="30" y="47"/>
                    <a:pt x="27" y="54"/>
                  </a:cubicBezTo>
                  <a:cubicBezTo>
                    <a:pt x="23" y="63"/>
                    <a:pt x="27" y="74"/>
                    <a:pt x="37" y="78"/>
                  </a:cubicBezTo>
                  <a:cubicBezTo>
                    <a:pt x="39" y="79"/>
                    <a:pt x="42" y="79"/>
                    <a:pt x="44" y="79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3" y="103"/>
                    <a:pt x="43" y="107"/>
                    <a:pt x="44" y="111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1" y="123"/>
                    <a:pt x="24" y="116"/>
                    <a:pt x="20" y="109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9" y="78"/>
                    <a:pt x="9" y="69"/>
                    <a:pt x="11" y="60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6" y="30"/>
                    <a:pt x="32" y="24"/>
                    <a:pt x="40" y="19"/>
                  </a:cubicBezTo>
                  <a:cubicBezTo>
                    <a:pt x="36" y="9"/>
                    <a:pt x="36" y="9"/>
                    <a:pt x="36" y="9"/>
                  </a:cubicBezTo>
                  <a:lnTo>
                    <a:pt x="44" y="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Freeform 58"/>
            <p:cNvSpPr>
              <a:spLocks noEditPoints="1"/>
            </p:cNvSpPr>
            <p:nvPr/>
          </p:nvSpPr>
          <p:spPr bwMode="auto">
            <a:xfrm>
              <a:off x="4467225" y="2492375"/>
              <a:ext cx="428625" cy="428625"/>
            </a:xfrm>
            <a:custGeom>
              <a:avLst/>
              <a:gdLst/>
              <a:ahLst/>
              <a:cxnLst>
                <a:cxn ang="0">
                  <a:pos x="158" y="315"/>
                </a:cxn>
                <a:cxn ang="0">
                  <a:pos x="183" y="315"/>
                </a:cxn>
                <a:cxn ang="0">
                  <a:pos x="183" y="291"/>
                </a:cxn>
                <a:cxn ang="0">
                  <a:pos x="235" y="270"/>
                </a:cxn>
                <a:cxn ang="0">
                  <a:pos x="252" y="286"/>
                </a:cxn>
                <a:cxn ang="0">
                  <a:pos x="287" y="251"/>
                </a:cxn>
                <a:cxn ang="0">
                  <a:pos x="270" y="234"/>
                </a:cxn>
                <a:cxn ang="0">
                  <a:pos x="292" y="182"/>
                </a:cxn>
                <a:cxn ang="0">
                  <a:pos x="316" y="182"/>
                </a:cxn>
                <a:cxn ang="0">
                  <a:pos x="316" y="132"/>
                </a:cxn>
                <a:cxn ang="0">
                  <a:pos x="292" y="132"/>
                </a:cxn>
                <a:cxn ang="0">
                  <a:pos x="270" y="80"/>
                </a:cxn>
                <a:cxn ang="0">
                  <a:pos x="287" y="63"/>
                </a:cxn>
                <a:cxn ang="0">
                  <a:pos x="252" y="28"/>
                </a:cxn>
                <a:cxn ang="0">
                  <a:pos x="235" y="45"/>
                </a:cxn>
                <a:cxn ang="0">
                  <a:pos x="183" y="23"/>
                </a:cxn>
                <a:cxn ang="0">
                  <a:pos x="183" y="0"/>
                </a:cxn>
                <a:cxn ang="0">
                  <a:pos x="158" y="0"/>
                </a:cxn>
                <a:cxn ang="0">
                  <a:pos x="158" y="57"/>
                </a:cxn>
                <a:cxn ang="0">
                  <a:pos x="259" y="157"/>
                </a:cxn>
                <a:cxn ang="0">
                  <a:pos x="158" y="258"/>
                </a:cxn>
                <a:cxn ang="0">
                  <a:pos x="158" y="315"/>
                </a:cxn>
                <a:cxn ang="0">
                  <a:pos x="45" y="234"/>
                </a:cxn>
                <a:cxn ang="0">
                  <a:pos x="29" y="251"/>
                </a:cxn>
                <a:cxn ang="0">
                  <a:pos x="64" y="286"/>
                </a:cxn>
                <a:cxn ang="0">
                  <a:pos x="81" y="270"/>
                </a:cxn>
                <a:cxn ang="0">
                  <a:pos x="133" y="291"/>
                </a:cxn>
                <a:cxn ang="0">
                  <a:pos x="133" y="315"/>
                </a:cxn>
                <a:cxn ang="0">
                  <a:pos x="158" y="315"/>
                </a:cxn>
                <a:cxn ang="0">
                  <a:pos x="158" y="258"/>
                </a:cxn>
                <a:cxn ang="0">
                  <a:pos x="158" y="258"/>
                </a:cxn>
                <a:cxn ang="0">
                  <a:pos x="57" y="157"/>
                </a:cxn>
                <a:cxn ang="0">
                  <a:pos x="158" y="57"/>
                </a:cxn>
                <a:cxn ang="0">
                  <a:pos x="158" y="57"/>
                </a:cxn>
                <a:cxn ang="0">
                  <a:pos x="158" y="57"/>
                </a:cxn>
                <a:cxn ang="0">
                  <a:pos x="158" y="0"/>
                </a:cxn>
                <a:cxn ang="0">
                  <a:pos x="133" y="0"/>
                </a:cxn>
                <a:cxn ang="0">
                  <a:pos x="133" y="23"/>
                </a:cxn>
                <a:cxn ang="0">
                  <a:pos x="81" y="45"/>
                </a:cxn>
                <a:cxn ang="0">
                  <a:pos x="64" y="28"/>
                </a:cxn>
                <a:cxn ang="0">
                  <a:pos x="29" y="63"/>
                </a:cxn>
                <a:cxn ang="0">
                  <a:pos x="45" y="80"/>
                </a:cxn>
                <a:cxn ang="0">
                  <a:pos x="24" y="132"/>
                </a:cxn>
                <a:cxn ang="0">
                  <a:pos x="0" y="132"/>
                </a:cxn>
                <a:cxn ang="0">
                  <a:pos x="0" y="182"/>
                </a:cxn>
                <a:cxn ang="0">
                  <a:pos x="24" y="182"/>
                </a:cxn>
                <a:cxn ang="0">
                  <a:pos x="45" y="234"/>
                </a:cxn>
              </a:cxnLst>
              <a:rect l="0" t="0" r="r" b="b"/>
              <a:pathLst>
                <a:path w="316" h="315">
                  <a:moveTo>
                    <a:pt x="158" y="315"/>
                  </a:moveTo>
                  <a:cubicBezTo>
                    <a:pt x="183" y="315"/>
                    <a:pt x="183" y="315"/>
                    <a:pt x="183" y="315"/>
                  </a:cubicBezTo>
                  <a:cubicBezTo>
                    <a:pt x="183" y="291"/>
                    <a:pt x="183" y="291"/>
                    <a:pt x="183" y="291"/>
                  </a:cubicBezTo>
                  <a:cubicBezTo>
                    <a:pt x="202" y="288"/>
                    <a:pt x="220" y="280"/>
                    <a:pt x="235" y="270"/>
                  </a:cubicBezTo>
                  <a:cubicBezTo>
                    <a:pt x="252" y="286"/>
                    <a:pt x="252" y="286"/>
                    <a:pt x="252" y="286"/>
                  </a:cubicBezTo>
                  <a:cubicBezTo>
                    <a:pt x="287" y="251"/>
                    <a:pt x="287" y="251"/>
                    <a:pt x="287" y="251"/>
                  </a:cubicBezTo>
                  <a:cubicBezTo>
                    <a:pt x="270" y="234"/>
                    <a:pt x="270" y="234"/>
                    <a:pt x="270" y="234"/>
                  </a:cubicBezTo>
                  <a:cubicBezTo>
                    <a:pt x="281" y="219"/>
                    <a:pt x="288" y="201"/>
                    <a:pt x="292" y="182"/>
                  </a:cubicBezTo>
                  <a:cubicBezTo>
                    <a:pt x="316" y="182"/>
                    <a:pt x="316" y="182"/>
                    <a:pt x="316" y="182"/>
                  </a:cubicBezTo>
                  <a:cubicBezTo>
                    <a:pt x="316" y="132"/>
                    <a:pt x="316" y="132"/>
                    <a:pt x="316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88" y="113"/>
                    <a:pt x="281" y="96"/>
                    <a:pt x="270" y="80"/>
                  </a:cubicBezTo>
                  <a:cubicBezTo>
                    <a:pt x="287" y="63"/>
                    <a:pt x="287" y="63"/>
                    <a:pt x="287" y="63"/>
                  </a:cubicBezTo>
                  <a:cubicBezTo>
                    <a:pt x="252" y="28"/>
                    <a:pt x="252" y="28"/>
                    <a:pt x="252" y="28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20" y="34"/>
                    <a:pt x="202" y="27"/>
                    <a:pt x="183" y="23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213" y="57"/>
                    <a:pt x="259" y="102"/>
                    <a:pt x="259" y="157"/>
                  </a:cubicBezTo>
                  <a:cubicBezTo>
                    <a:pt x="259" y="213"/>
                    <a:pt x="213" y="258"/>
                    <a:pt x="158" y="258"/>
                  </a:cubicBezTo>
                  <a:lnTo>
                    <a:pt x="158" y="315"/>
                  </a:lnTo>
                  <a:close/>
                  <a:moveTo>
                    <a:pt x="45" y="234"/>
                  </a:moveTo>
                  <a:cubicBezTo>
                    <a:pt x="29" y="251"/>
                    <a:pt x="29" y="251"/>
                    <a:pt x="29" y="251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81" y="270"/>
                    <a:pt x="81" y="270"/>
                    <a:pt x="81" y="270"/>
                  </a:cubicBezTo>
                  <a:cubicBezTo>
                    <a:pt x="96" y="280"/>
                    <a:pt x="114" y="288"/>
                    <a:pt x="133" y="291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58" y="315"/>
                    <a:pt x="158" y="315"/>
                    <a:pt x="158" y="315"/>
                  </a:cubicBezTo>
                  <a:cubicBezTo>
                    <a:pt x="158" y="258"/>
                    <a:pt x="158" y="258"/>
                    <a:pt x="158" y="258"/>
                  </a:cubicBezTo>
                  <a:cubicBezTo>
                    <a:pt x="158" y="258"/>
                    <a:pt x="158" y="258"/>
                    <a:pt x="158" y="258"/>
                  </a:cubicBezTo>
                  <a:cubicBezTo>
                    <a:pt x="102" y="258"/>
                    <a:pt x="57" y="213"/>
                    <a:pt x="57" y="157"/>
                  </a:cubicBezTo>
                  <a:cubicBezTo>
                    <a:pt x="57" y="102"/>
                    <a:pt x="102" y="57"/>
                    <a:pt x="158" y="57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14" y="27"/>
                    <a:pt x="96" y="34"/>
                    <a:pt x="81" y="45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35" y="96"/>
                    <a:pt x="27" y="113"/>
                    <a:pt x="24" y="13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7" y="201"/>
                    <a:pt x="35" y="219"/>
                    <a:pt x="45" y="234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Oval 59"/>
            <p:cNvSpPr>
              <a:spLocks noChangeArrowheads="1"/>
            </p:cNvSpPr>
            <p:nvPr/>
          </p:nvSpPr>
          <p:spPr bwMode="auto">
            <a:xfrm>
              <a:off x="4614863" y="2641600"/>
              <a:ext cx="131763" cy="131763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4" name="Freeform 60"/>
            <p:cNvSpPr>
              <a:spLocks noEditPoints="1"/>
            </p:cNvSpPr>
            <p:nvPr/>
          </p:nvSpPr>
          <p:spPr bwMode="auto">
            <a:xfrm>
              <a:off x="4302125" y="2132013"/>
              <a:ext cx="315913" cy="412750"/>
            </a:xfrm>
            <a:custGeom>
              <a:avLst/>
              <a:gdLst/>
              <a:ahLst/>
              <a:cxnLst>
                <a:cxn ang="0">
                  <a:pos x="108" y="47"/>
                </a:cxn>
                <a:cxn ang="0">
                  <a:pos x="119" y="3"/>
                </a:cxn>
                <a:cxn ang="0">
                  <a:pos x="179" y="35"/>
                </a:cxn>
                <a:cxn ang="0">
                  <a:pos x="150" y="69"/>
                </a:cxn>
                <a:cxn ang="0">
                  <a:pos x="178" y="107"/>
                </a:cxn>
                <a:cxn ang="0">
                  <a:pos x="220" y="89"/>
                </a:cxn>
                <a:cxn ang="0">
                  <a:pos x="229" y="122"/>
                </a:cxn>
                <a:cxn ang="0">
                  <a:pos x="232" y="156"/>
                </a:cxn>
                <a:cxn ang="0">
                  <a:pos x="186" y="154"/>
                </a:cxn>
                <a:cxn ang="0">
                  <a:pos x="174" y="200"/>
                </a:cxn>
                <a:cxn ang="0">
                  <a:pos x="214" y="222"/>
                </a:cxn>
                <a:cxn ang="0">
                  <a:pos x="170" y="273"/>
                </a:cxn>
                <a:cxn ang="0">
                  <a:pos x="143" y="236"/>
                </a:cxn>
                <a:cxn ang="0">
                  <a:pos x="99" y="255"/>
                </a:cxn>
                <a:cxn ang="0">
                  <a:pos x="99" y="255"/>
                </a:cxn>
                <a:cxn ang="0">
                  <a:pos x="107" y="300"/>
                </a:cxn>
                <a:cxn ang="0">
                  <a:pos x="81" y="302"/>
                </a:cxn>
                <a:cxn ang="0">
                  <a:pos x="81" y="239"/>
                </a:cxn>
                <a:cxn ang="0">
                  <a:pos x="96" y="237"/>
                </a:cxn>
                <a:cxn ang="0">
                  <a:pos x="167" y="134"/>
                </a:cxn>
                <a:cxn ang="0">
                  <a:pos x="81" y="61"/>
                </a:cxn>
                <a:cxn ang="0">
                  <a:pos x="81" y="43"/>
                </a:cxn>
                <a:cxn ang="0">
                  <a:pos x="108" y="47"/>
                </a:cxn>
                <a:cxn ang="0">
                  <a:pos x="81" y="189"/>
                </a:cxn>
                <a:cxn ang="0">
                  <a:pos x="89" y="188"/>
                </a:cxn>
                <a:cxn ang="0">
                  <a:pos x="120" y="142"/>
                </a:cxn>
                <a:cxn ang="0">
                  <a:pos x="81" y="110"/>
                </a:cxn>
                <a:cxn ang="0">
                  <a:pos x="81" y="189"/>
                </a:cxn>
                <a:cxn ang="0">
                  <a:pos x="81" y="302"/>
                </a:cxn>
                <a:cxn ang="0">
                  <a:pos x="40" y="297"/>
                </a:cxn>
                <a:cxn ang="0">
                  <a:pos x="52" y="253"/>
                </a:cxn>
                <a:cxn ang="0">
                  <a:pos x="10" y="231"/>
                </a:cxn>
                <a:cxn ang="0">
                  <a:pos x="0" y="242"/>
                </a:cxn>
                <a:cxn ang="0">
                  <a:pos x="0" y="189"/>
                </a:cxn>
                <a:cxn ang="0">
                  <a:pos x="81" y="239"/>
                </a:cxn>
                <a:cxn ang="0">
                  <a:pos x="81" y="302"/>
                </a:cxn>
                <a:cxn ang="0">
                  <a:pos x="81" y="61"/>
                </a:cxn>
                <a:cxn ang="0">
                  <a:pos x="63" y="62"/>
                </a:cxn>
                <a:cxn ang="0">
                  <a:pos x="0" y="111"/>
                </a:cxn>
                <a:cxn ang="0">
                  <a:pos x="0" y="79"/>
                </a:cxn>
                <a:cxn ang="0">
                  <a:pos x="16" y="64"/>
                </a:cxn>
                <a:cxn ang="0">
                  <a:pos x="0" y="41"/>
                </a:cxn>
                <a:cxn ang="0">
                  <a:pos x="0" y="20"/>
                </a:cxn>
                <a:cxn ang="0">
                  <a:pos x="52" y="0"/>
                </a:cxn>
                <a:cxn ang="0">
                  <a:pos x="60" y="45"/>
                </a:cxn>
                <a:cxn ang="0">
                  <a:pos x="81" y="43"/>
                </a:cxn>
                <a:cxn ang="0">
                  <a:pos x="81" y="61"/>
                </a:cxn>
                <a:cxn ang="0">
                  <a:pos x="81" y="110"/>
                </a:cxn>
                <a:cxn ang="0">
                  <a:pos x="74" y="111"/>
                </a:cxn>
                <a:cxn ang="0">
                  <a:pos x="43" y="157"/>
                </a:cxn>
                <a:cxn ang="0">
                  <a:pos x="81" y="189"/>
                </a:cxn>
                <a:cxn ang="0">
                  <a:pos x="81" y="110"/>
                </a:cxn>
              </a:cxnLst>
              <a:rect l="0" t="0" r="r" b="b"/>
              <a:pathLst>
                <a:path w="232" h="303">
                  <a:moveTo>
                    <a:pt x="108" y="47"/>
                  </a:moveTo>
                  <a:cubicBezTo>
                    <a:pt x="119" y="3"/>
                    <a:pt x="119" y="3"/>
                    <a:pt x="119" y="3"/>
                  </a:cubicBezTo>
                  <a:cubicBezTo>
                    <a:pt x="142" y="9"/>
                    <a:pt x="162" y="20"/>
                    <a:pt x="179" y="35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61" y="79"/>
                    <a:pt x="171" y="92"/>
                    <a:pt x="178" y="107"/>
                  </a:cubicBezTo>
                  <a:cubicBezTo>
                    <a:pt x="220" y="89"/>
                    <a:pt x="220" y="89"/>
                    <a:pt x="220" y="89"/>
                  </a:cubicBezTo>
                  <a:cubicBezTo>
                    <a:pt x="224" y="100"/>
                    <a:pt x="227" y="110"/>
                    <a:pt x="229" y="122"/>
                  </a:cubicBezTo>
                  <a:cubicBezTo>
                    <a:pt x="232" y="133"/>
                    <a:pt x="232" y="145"/>
                    <a:pt x="232" y="156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186" y="170"/>
                    <a:pt x="181" y="186"/>
                    <a:pt x="174" y="200"/>
                  </a:cubicBezTo>
                  <a:cubicBezTo>
                    <a:pt x="214" y="222"/>
                    <a:pt x="214" y="222"/>
                    <a:pt x="214" y="222"/>
                  </a:cubicBezTo>
                  <a:cubicBezTo>
                    <a:pt x="203" y="242"/>
                    <a:pt x="188" y="259"/>
                    <a:pt x="170" y="273"/>
                  </a:cubicBezTo>
                  <a:cubicBezTo>
                    <a:pt x="143" y="236"/>
                    <a:pt x="143" y="236"/>
                    <a:pt x="143" y="236"/>
                  </a:cubicBezTo>
                  <a:cubicBezTo>
                    <a:pt x="130" y="245"/>
                    <a:pt x="115" y="252"/>
                    <a:pt x="99" y="255"/>
                  </a:cubicBezTo>
                  <a:cubicBezTo>
                    <a:pt x="99" y="255"/>
                    <a:pt x="99" y="255"/>
                    <a:pt x="99" y="255"/>
                  </a:cubicBezTo>
                  <a:cubicBezTo>
                    <a:pt x="107" y="300"/>
                    <a:pt x="107" y="300"/>
                    <a:pt x="107" y="300"/>
                  </a:cubicBezTo>
                  <a:cubicBezTo>
                    <a:pt x="99" y="301"/>
                    <a:pt x="90" y="302"/>
                    <a:pt x="81" y="302"/>
                  </a:cubicBezTo>
                  <a:cubicBezTo>
                    <a:pt x="81" y="239"/>
                    <a:pt x="81" y="239"/>
                    <a:pt x="81" y="239"/>
                  </a:cubicBezTo>
                  <a:cubicBezTo>
                    <a:pt x="86" y="239"/>
                    <a:pt x="91" y="238"/>
                    <a:pt x="96" y="237"/>
                  </a:cubicBezTo>
                  <a:cubicBezTo>
                    <a:pt x="144" y="228"/>
                    <a:pt x="176" y="182"/>
                    <a:pt x="167" y="134"/>
                  </a:cubicBezTo>
                  <a:cubicBezTo>
                    <a:pt x="159" y="91"/>
                    <a:pt x="123" y="62"/>
                    <a:pt x="81" y="61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90" y="43"/>
                    <a:pt x="99" y="44"/>
                    <a:pt x="108" y="47"/>
                  </a:cubicBezTo>
                  <a:close/>
                  <a:moveTo>
                    <a:pt x="81" y="189"/>
                  </a:moveTo>
                  <a:cubicBezTo>
                    <a:pt x="84" y="189"/>
                    <a:pt x="86" y="189"/>
                    <a:pt x="89" y="188"/>
                  </a:cubicBezTo>
                  <a:cubicBezTo>
                    <a:pt x="110" y="184"/>
                    <a:pt x="124" y="164"/>
                    <a:pt x="120" y="142"/>
                  </a:cubicBezTo>
                  <a:cubicBezTo>
                    <a:pt x="117" y="123"/>
                    <a:pt x="100" y="110"/>
                    <a:pt x="81" y="110"/>
                  </a:cubicBezTo>
                  <a:lnTo>
                    <a:pt x="81" y="189"/>
                  </a:lnTo>
                  <a:close/>
                  <a:moveTo>
                    <a:pt x="81" y="302"/>
                  </a:moveTo>
                  <a:cubicBezTo>
                    <a:pt x="67" y="303"/>
                    <a:pt x="53" y="301"/>
                    <a:pt x="40" y="297"/>
                  </a:cubicBezTo>
                  <a:cubicBezTo>
                    <a:pt x="52" y="253"/>
                    <a:pt x="52" y="253"/>
                    <a:pt x="52" y="253"/>
                  </a:cubicBezTo>
                  <a:cubicBezTo>
                    <a:pt x="36" y="249"/>
                    <a:pt x="22" y="241"/>
                    <a:pt x="10" y="231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15" y="220"/>
                    <a:pt x="47" y="239"/>
                    <a:pt x="81" y="239"/>
                  </a:cubicBezTo>
                  <a:cubicBezTo>
                    <a:pt x="81" y="302"/>
                    <a:pt x="81" y="302"/>
                    <a:pt x="81" y="302"/>
                  </a:cubicBezTo>
                  <a:close/>
                  <a:moveTo>
                    <a:pt x="81" y="61"/>
                  </a:moveTo>
                  <a:cubicBezTo>
                    <a:pt x="75" y="61"/>
                    <a:pt x="69" y="61"/>
                    <a:pt x="63" y="62"/>
                  </a:cubicBezTo>
                  <a:cubicBezTo>
                    <a:pt x="35" y="68"/>
                    <a:pt x="12" y="86"/>
                    <a:pt x="0" y="11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5" y="73"/>
                    <a:pt x="10" y="68"/>
                    <a:pt x="16" y="6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5" y="10"/>
                    <a:pt x="33" y="3"/>
                    <a:pt x="52" y="0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7" y="43"/>
                    <a:pt x="74" y="43"/>
                    <a:pt x="81" y="43"/>
                  </a:cubicBezTo>
                  <a:cubicBezTo>
                    <a:pt x="81" y="61"/>
                    <a:pt x="81" y="61"/>
                    <a:pt x="81" y="61"/>
                  </a:cubicBezTo>
                  <a:close/>
                  <a:moveTo>
                    <a:pt x="81" y="110"/>
                  </a:moveTo>
                  <a:cubicBezTo>
                    <a:pt x="79" y="110"/>
                    <a:pt x="77" y="110"/>
                    <a:pt x="74" y="111"/>
                  </a:cubicBezTo>
                  <a:cubicBezTo>
                    <a:pt x="53" y="115"/>
                    <a:pt x="39" y="135"/>
                    <a:pt x="43" y="157"/>
                  </a:cubicBezTo>
                  <a:cubicBezTo>
                    <a:pt x="46" y="176"/>
                    <a:pt x="63" y="189"/>
                    <a:pt x="81" y="189"/>
                  </a:cubicBezTo>
                  <a:lnTo>
                    <a:pt x="81" y="11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Freeform 61"/>
            <p:cNvSpPr>
              <a:spLocks noEditPoints="1"/>
            </p:cNvSpPr>
            <p:nvPr/>
          </p:nvSpPr>
          <p:spPr bwMode="auto">
            <a:xfrm>
              <a:off x="4875213" y="2455863"/>
              <a:ext cx="212725" cy="244475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121" y="5"/>
                </a:cxn>
                <a:cxn ang="0">
                  <a:pos x="116" y="19"/>
                </a:cxn>
                <a:cxn ang="0">
                  <a:pos x="141" y="34"/>
                </a:cxn>
                <a:cxn ang="0">
                  <a:pos x="151" y="24"/>
                </a:cxn>
                <a:cxn ang="0">
                  <a:pos x="156" y="29"/>
                </a:cxn>
                <a:cxn ang="0">
                  <a:pos x="156" y="125"/>
                </a:cxn>
                <a:cxn ang="0">
                  <a:pos x="145" y="141"/>
                </a:cxn>
                <a:cxn ang="0">
                  <a:pos x="155" y="150"/>
                </a:cxn>
                <a:cxn ang="0">
                  <a:pos x="127" y="171"/>
                </a:cxn>
                <a:cxn ang="0">
                  <a:pos x="121" y="158"/>
                </a:cxn>
                <a:cxn ang="0">
                  <a:pos x="92" y="165"/>
                </a:cxn>
                <a:cxn ang="0">
                  <a:pos x="93" y="179"/>
                </a:cxn>
                <a:cxn ang="0">
                  <a:pos x="90" y="179"/>
                </a:cxn>
                <a:cxn ang="0">
                  <a:pos x="90" y="148"/>
                </a:cxn>
                <a:cxn ang="0">
                  <a:pos x="92" y="148"/>
                </a:cxn>
                <a:cxn ang="0">
                  <a:pos x="148" y="87"/>
                </a:cxn>
                <a:cxn ang="0">
                  <a:pos x="90" y="31"/>
                </a:cxn>
                <a:cxn ang="0">
                  <a:pos x="90" y="0"/>
                </a:cxn>
                <a:cxn ang="0">
                  <a:pos x="90" y="124"/>
                </a:cxn>
                <a:cxn ang="0">
                  <a:pos x="90" y="124"/>
                </a:cxn>
                <a:cxn ang="0">
                  <a:pos x="124" y="89"/>
                </a:cxn>
                <a:cxn ang="0">
                  <a:pos x="90" y="55"/>
                </a:cxn>
                <a:cxn ang="0">
                  <a:pos x="90" y="55"/>
                </a:cxn>
                <a:cxn ang="0">
                  <a:pos x="90" y="124"/>
                </a:cxn>
                <a:cxn ang="0">
                  <a:pos x="38" y="145"/>
                </a:cxn>
                <a:cxn ang="0">
                  <a:pos x="29" y="155"/>
                </a:cxn>
                <a:cxn ang="0">
                  <a:pos x="8" y="127"/>
                </a:cxn>
                <a:cxn ang="0">
                  <a:pos x="21" y="121"/>
                </a:cxn>
                <a:cxn ang="0">
                  <a:pos x="14" y="92"/>
                </a:cxn>
                <a:cxn ang="0">
                  <a:pos x="0" y="93"/>
                </a:cxn>
                <a:cxn ang="0">
                  <a:pos x="6" y="58"/>
                </a:cxn>
                <a:cxn ang="0">
                  <a:pos x="19" y="63"/>
                </a:cxn>
                <a:cxn ang="0">
                  <a:pos x="34" y="38"/>
                </a:cxn>
                <a:cxn ang="0">
                  <a:pos x="24" y="28"/>
                </a:cxn>
                <a:cxn ang="0">
                  <a:pos x="52" y="8"/>
                </a:cxn>
                <a:cxn ang="0">
                  <a:pos x="58" y="21"/>
                </a:cxn>
                <a:cxn ang="0">
                  <a:pos x="87" y="14"/>
                </a:cxn>
                <a:cxn ang="0">
                  <a:pos x="86" y="0"/>
                </a:cxn>
                <a:cxn ang="0">
                  <a:pos x="90" y="0"/>
                </a:cxn>
                <a:cxn ang="0">
                  <a:pos x="90" y="31"/>
                </a:cxn>
                <a:cxn ang="0">
                  <a:pos x="88" y="31"/>
                </a:cxn>
                <a:cxn ang="0">
                  <a:pos x="31" y="92"/>
                </a:cxn>
                <a:cxn ang="0">
                  <a:pos x="90" y="148"/>
                </a:cxn>
                <a:cxn ang="0">
                  <a:pos x="90" y="179"/>
                </a:cxn>
                <a:cxn ang="0">
                  <a:pos x="58" y="174"/>
                </a:cxn>
                <a:cxn ang="0">
                  <a:pos x="63" y="160"/>
                </a:cxn>
                <a:cxn ang="0">
                  <a:pos x="38" y="145"/>
                </a:cxn>
                <a:cxn ang="0">
                  <a:pos x="90" y="55"/>
                </a:cxn>
                <a:cxn ang="0">
                  <a:pos x="56" y="89"/>
                </a:cxn>
                <a:cxn ang="0">
                  <a:pos x="90" y="124"/>
                </a:cxn>
                <a:cxn ang="0">
                  <a:pos x="90" y="55"/>
                </a:cxn>
              </a:cxnLst>
              <a:rect l="0" t="0" r="r" b="b"/>
              <a:pathLst>
                <a:path w="156" h="179">
                  <a:moveTo>
                    <a:pt x="90" y="0"/>
                  </a:moveTo>
                  <a:cubicBezTo>
                    <a:pt x="101" y="0"/>
                    <a:pt x="111" y="2"/>
                    <a:pt x="121" y="5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25" y="22"/>
                    <a:pt x="134" y="27"/>
                    <a:pt x="141" y="34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3" y="25"/>
                    <a:pt x="154" y="27"/>
                    <a:pt x="156" y="29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3" y="131"/>
                    <a:pt x="149" y="136"/>
                    <a:pt x="145" y="141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47" y="159"/>
                    <a:pt x="138" y="166"/>
                    <a:pt x="127" y="171"/>
                  </a:cubicBezTo>
                  <a:cubicBezTo>
                    <a:pt x="121" y="158"/>
                    <a:pt x="121" y="158"/>
                    <a:pt x="121" y="158"/>
                  </a:cubicBezTo>
                  <a:cubicBezTo>
                    <a:pt x="112" y="162"/>
                    <a:pt x="103" y="164"/>
                    <a:pt x="92" y="165"/>
                  </a:cubicBezTo>
                  <a:cubicBezTo>
                    <a:pt x="93" y="179"/>
                    <a:pt x="93" y="179"/>
                    <a:pt x="93" y="179"/>
                  </a:cubicBezTo>
                  <a:cubicBezTo>
                    <a:pt x="92" y="179"/>
                    <a:pt x="91" y="179"/>
                    <a:pt x="90" y="179"/>
                  </a:cubicBezTo>
                  <a:cubicBezTo>
                    <a:pt x="90" y="148"/>
                    <a:pt x="90" y="148"/>
                    <a:pt x="90" y="148"/>
                  </a:cubicBezTo>
                  <a:cubicBezTo>
                    <a:pt x="90" y="148"/>
                    <a:pt x="91" y="148"/>
                    <a:pt x="92" y="148"/>
                  </a:cubicBezTo>
                  <a:cubicBezTo>
                    <a:pt x="124" y="147"/>
                    <a:pt x="150" y="120"/>
                    <a:pt x="148" y="87"/>
                  </a:cubicBezTo>
                  <a:cubicBezTo>
                    <a:pt x="147" y="56"/>
                    <a:pt x="121" y="31"/>
                    <a:pt x="90" y="31"/>
                  </a:cubicBezTo>
                  <a:cubicBezTo>
                    <a:pt x="90" y="0"/>
                    <a:pt x="90" y="0"/>
                    <a:pt x="90" y="0"/>
                  </a:cubicBezTo>
                  <a:close/>
                  <a:moveTo>
                    <a:pt x="90" y="124"/>
                  </a:moveTo>
                  <a:cubicBezTo>
                    <a:pt x="90" y="124"/>
                    <a:pt x="90" y="124"/>
                    <a:pt x="90" y="124"/>
                  </a:cubicBezTo>
                  <a:cubicBezTo>
                    <a:pt x="109" y="124"/>
                    <a:pt x="124" y="108"/>
                    <a:pt x="124" y="89"/>
                  </a:cubicBezTo>
                  <a:cubicBezTo>
                    <a:pt x="124" y="71"/>
                    <a:pt x="109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lnTo>
                    <a:pt x="90" y="124"/>
                  </a:lnTo>
                  <a:close/>
                  <a:moveTo>
                    <a:pt x="38" y="145"/>
                  </a:moveTo>
                  <a:cubicBezTo>
                    <a:pt x="29" y="155"/>
                    <a:pt x="29" y="155"/>
                    <a:pt x="29" y="155"/>
                  </a:cubicBezTo>
                  <a:cubicBezTo>
                    <a:pt x="20" y="147"/>
                    <a:pt x="13" y="138"/>
                    <a:pt x="8" y="127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17" y="112"/>
                    <a:pt x="15" y="102"/>
                    <a:pt x="14" y="9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81"/>
                    <a:pt x="2" y="69"/>
                    <a:pt x="6" y="58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2" y="54"/>
                    <a:pt x="28" y="45"/>
                    <a:pt x="34" y="3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32" y="20"/>
                    <a:pt x="42" y="13"/>
                    <a:pt x="52" y="8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7" y="17"/>
                    <a:pt x="77" y="14"/>
                    <a:pt x="87" y="14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7" y="0"/>
                    <a:pt x="89" y="0"/>
                    <a:pt x="90" y="0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89" y="31"/>
                    <a:pt x="88" y="31"/>
                    <a:pt x="88" y="31"/>
                  </a:cubicBezTo>
                  <a:cubicBezTo>
                    <a:pt x="55" y="32"/>
                    <a:pt x="30" y="59"/>
                    <a:pt x="31" y="92"/>
                  </a:cubicBezTo>
                  <a:cubicBezTo>
                    <a:pt x="32" y="123"/>
                    <a:pt x="58" y="148"/>
                    <a:pt x="90" y="148"/>
                  </a:cubicBezTo>
                  <a:cubicBezTo>
                    <a:pt x="90" y="179"/>
                    <a:pt x="90" y="179"/>
                    <a:pt x="90" y="179"/>
                  </a:cubicBezTo>
                  <a:cubicBezTo>
                    <a:pt x="79" y="179"/>
                    <a:pt x="68" y="177"/>
                    <a:pt x="58" y="174"/>
                  </a:cubicBezTo>
                  <a:cubicBezTo>
                    <a:pt x="63" y="160"/>
                    <a:pt x="63" y="160"/>
                    <a:pt x="63" y="160"/>
                  </a:cubicBezTo>
                  <a:cubicBezTo>
                    <a:pt x="54" y="157"/>
                    <a:pt x="46" y="151"/>
                    <a:pt x="38" y="145"/>
                  </a:cubicBezTo>
                  <a:close/>
                  <a:moveTo>
                    <a:pt x="90" y="55"/>
                  </a:moveTo>
                  <a:cubicBezTo>
                    <a:pt x="71" y="55"/>
                    <a:pt x="56" y="71"/>
                    <a:pt x="56" y="89"/>
                  </a:cubicBezTo>
                  <a:cubicBezTo>
                    <a:pt x="56" y="108"/>
                    <a:pt x="71" y="124"/>
                    <a:pt x="90" y="124"/>
                  </a:cubicBezTo>
                  <a:lnTo>
                    <a:pt x="90" y="55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62"/>
            <p:cNvSpPr>
              <a:spLocks noEditPoints="1"/>
            </p:cNvSpPr>
            <p:nvPr/>
          </p:nvSpPr>
          <p:spPr bwMode="auto">
            <a:xfrm>
              <a:off x="4327525" y="2574925"/>
              <a:ext cx="133350" cy="133350"/>
            </a:xfrm>
            <a:custGeom>
              <a:avLst/>
              <a:gdLst/>
              <a:ahLst/>
              <a:cxnLst>
                <a:cxn ang="0">
                  <a:pos x="49" y="8"/>
                </a:cxn>
                <a:cxn ang="0">
                  <a:pos x="62" y="10"/>
                </a:cxn>
                <a:cxn ang="0">
                  <a:pos x="65" y="2"/>
                </a:cxn>
                <a:cxn ang="0">
                  <a:pos x="81" y="12"/>
                </a:cxn>
                <a:cxn ang="0">
                  <a:pos x="76" y="18"/>
                </a:cxn>
                <a:cxn ang="0">
                  <a:pos x="86" y="31"/>
                </a:cxn>
                <a:cxn ang="0">
                  <a:pos x="93" y="27"/>
                </a:cxn>
                <a:cxn ang="0">
                  <a:pos x="98" y="46"/>
                </a:cxn>
                <a:cxn ang="0">
                  <a:pos x="90" y="46"/>
                </a:cxn>
                <a:cxn ang="0">
                  <a:pos x="88" y="62"/>
                </a:cxn>
                <a:cxn ang="0">
                  <a:pos x="96" y="65"/>
                </a:cxn>
                <a:cxn ang="0">
                  <a:pos x="86" y="82"/>
                </a:cxn>
                <a:cxn ang="0">
                  <a:pos x="80" y="76"/>
                </a:cxn>
                <a:cxn ang="0">
                  <a:pos x="68" y="86"/>
                </a:cxn>
                <a:cxn ang="0">
                  <a:pos x="71" y="93"/>
                </a:cxn>
                <a:cxn ang="0">
                  <a:pos x="52" y="98"/>
                </a:cxn>
                <a:cxn ang="0">
                  <a:pos x="52" y="91"/>
                </a:cxn>
                <a:cxn ang="0">
                  <a:pos x="49" y="91"/>
                </a:cxn>
                <a:cxn ang="0">
                  <a:pos x="49" y="69"/>
                </a:cxn>
                <a:cxn ang="0">
                  <a:pos x="68" y="55"/>
                </a:cxn>
                <a:cxn ang="0">
                  <a:pos x="55" y="30"/>
                </a:cxn>
                <a:cxn ang="0">
                  <a:pos x="49" y="29"/>
                </a:cxn>
                <a:cxn ang="0">
                  <a:pos x="49" y="8"/>
                </a:cxn>
                <a:cxn ang="0">
                  <a:pos x="12" y="68"/>
                </a:cxn>
                <a:cxn ang="0">
                  <a:pos x="5" y="71"/>
                </a:cxn>
                <a:cxn ang="0">
                  <a:pos x="0" y="53"/>
                </a:cxn>
                <a:cxn ang="0">
                  <a:pos x="8" y="52"/>
                </a:cxn>
                <a:cxn ang="0">
                  <a:pos x="10" y="36"/>
                </a:cxn>
                <a:cxn ang="0">
                  <a:pos x="2" y="33"/>
                </a:cxn>
                <a:cxn ang="0">
                  <a:pos x="12" y="17"/>
                </a:cxn>
                <a:cxn ang="0">
                  <a:pos x="18" y="22"/>
                </a:cxn>
                <a:cxn ang="0">
                  <a:pos x="30" y="12"/>
                </a:cxn>
                <a:cxn ang="0">
                  <a:pos x="27" y="5"/>
                </a:cxn>
                <a:cxn ang="0">
                  <a:pos x="46" y="0"/>
                </a:cxn>
                <a:cxn ang="0">
                  <a:pos x="46" y="8"/>
                </a:cxn>
                <a:cxn ang="0">
                  <a:pos x="49" y="8"/>
                </a:cxn>
                <a:cxn ang="0">
                  <a:pos x="49" y="29"/>
                </a:cxn>
                <a:cxn ang="0">
                  <a:pos x="30" y="43"/>
                </a:cxn>
                <a:cxn ang="0">
                  <a:pos x="43" y="68"/>
                </a:cxn>
                <a:cxn ang="0">
                  <a:pos x="49" y="69"/>
                </a:cxn>
                <a:cxn ang="0">
                  <a:pos x="49" y="91"/>
                </a:cxn>
                <a:cxn ang="0">
                  <a:pos x="36" y="89"/>
                </a:cxn>
                <a:cxn ang="0">
                  <a:pos x="33" y="96"/>
                </a:cxn>
                <a:cxn ang="0">
                  <a:pos x="17" y="86"/>
                </a:cxn>
                <a:cxn ang="0">
                  <a:pos x="22" y="81"/>
                </a:cxn>
                <a:cxn ang="0">
                  <a:pos x="12" y="68"/>
                </a:cxn>
              </a:cxnLst>
              <a:rect l="0" t="0" r="r" b="b"/>
              <a:pathLst>
                <a:path w="98" h="98">
                  <a:moveTo>
                    <a:pt x="49" y="8"/>
                  </a:moveTo>
                  <a:cubicBezTo>
                    <a:pt x="53" y="8"/>
                    <a:pt x="58" y="8"/>
                    <a:pt x="62" y="10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71" y="4"/>
                    <a:pt x="77" y="8"/>
                    <a:pt x="81" y="12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80" y="21"/>
                    <a:pt x="84" y="26"/>
                    <a:pt x="86" y="3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6" y="33"/>
                    <a:pt x="98" y="39"/>
                    <a:pt x="98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51"/>
                    <a:pt x="90" y="57"/>
                    <a:pt x="88" y="62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4" y="71"/>
                    <a:pt x="90" y="77"/>
                    <a:pt x="86" y="82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7" y="81"/>
                    <a:pt x="72" y="84"/>
                    <a:pt x="68" y="86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5" y="96"/>
                    <a:pt x="59" y="98"/>
                    <a:pt x="52" y="98"/>
                  </a:cubicBezTo>
                  <a:cubicBezTo>
                    <a:pt x="52" y="91"/>
                    <a:pt x="52" y="91"/>
                    <a:pt x="52" y="91"/>
                  </a:cubicBezTo>
                  <a:cubicBezTo>
                    <a:pt x="51" y="91"/>
                    <a:pt x="50" y="91"/>
                    <a:pt x="49" y="91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57" y="69"/>
                    <a:pt x="65" y="64"/>
                    <a:pt x="68" y="55"/>
                  </a:cubicBezTo>
                  <a:cubicBezTo>
                    <a:pt x="72" y="45"/>
                    <a:pt x="66" y="34"/>
                    <a:pt x="55" y="30"/>
                  </a:cubicBezTo>
                  <a:cubicBezTo>
                    <a:pt x="53" y="29"/>
                    <a:pt x="51" y="29"/>
                    <a:pt x="49" y="29"/>
                  </a:cubicBezTo>
                  <a:lnTo>
                    <a:pt x="49" y="8"/>
                  </a:lnTo>
                  <a:close/>
                  <a:moveTo>
                    <a:pt x="12" y="68"/>
                  </a:moveTo>
                  <a:cubicBezTo>
                    <a:pt x="5" y="71"/>
                    <a:pt x="5" y="71"/>
                    <a:pt x="5" y="71"/>
                  </a:cubicBezTo>
                  <a:cubicBezTo>
                    <a:pt x="2" y="65"/>
                    <a:pt x="0" y="59"/>
                    <a:pt x="0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47"/>
                    <a:pt x="8" y="41"/>
                    <a:pt x="10" y="36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4" y="27"/>
                    <a:pt x="8" y="21"/>
                    <a:pt x="12" y="1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1" y="18"/>
                    <a:pt x="26" y="14"/>
                    <a:pt x="30" y="12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3" y="2"/>
                    <a:pt x="39" y="0"/>
                    <a:pt x="46" y="0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8" y="8"/>
                    <a:pt x="49" y="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1" y="29"/>
                    <a:pt x="33" y="34"/>
                    <a:pt x="30" y="43"/>
                  </a:cubicBezTo>
                  <a:cubicBezTo>
                    <a:pt x="26" y="53"/>
                    <a:pt x="32" y="65"/>
                    <a:pt x="43" y="68"/>
                  </a:cubicBezTo>
                  <a:cubicBezTo>
                    <a:pt x="45" y="69"/>
                    <a:pt x="47" y="69"/>
                    <a:pt x="49" y="6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5" y="91"/>
                    <a:pt x="40" y="90"/>
                    <a:pt x="36" y="89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27" y="94"/>
                    <a:pt x="21" y="91"/>
                    <a:pt x="17" y="86"/>
                  </a:cubicBezTo>
                  <a:cubicBezTo>
                    <a:pt x="22" y="81"/>
                    <a:pt x="22" y="81"/>
                    <a:pt x="22" y="81"/>
                  </a:cubicBezTo>
                  <a:cubicBezTo>
                    <a:pt x="18" y="77"/>
                    <a:pt x="14" y="73"/>
                    <a:pt x="12" y="68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Freeform 63"/>
            <p:cNvSpPr>
              <a:spLocks noEditPoints="1"/>
            </p:cNvSpPr>
            <p:nvPr/>
          </p:nvSpPr>
          <p:spPr bwMode="auto">
            <a:xfrm>
              <a:off x="4840288" y="2873375"/>
              <a:ext cx="125413" cy="196850"/>
            </a:xfrm>
            <a:custGeom>
              <a:avLst/>
              <a:gdLst/>
              <a:ahLst/>
              <a:cxnLst>
                <a:cxn ang="0">
                  <a:pos x="61" y="144"/>
                </a:cxn>
                <a:cxn ang="0">
                  <a:pos x="78" y="127"/>
                </a:cxn>
                <a:cxn ang="0">
                  <a:pos x="69" y="118"/>
                </a:cxn>
                <a:cxn ang="0">
                  <a:pos x="80" y="94"/>
                </a:cxn>
                <a:cxn ang="0">
                  <a:pos x="61" y="112"/>
                </a:cxn>
                <a:cxn ang="0">
                  <a:pos x="61" y="144"/>
                </a:cxn>
                <a:cxn ang="0">
                  <a:pos x="83" y="92"/>
                </a:cxn>
                <a:cxn ang="0">
                  <a:pos x="92" y="92"/>
                </a:cxn>
                <a:cxn ang="0">
                  <a:pos x="92" y="88"/>
                </a:cxn>
                <a:cxn ang="0">
                  <a:pos x="83" y="92"/>
                </a:cxn>
                <a:cxn ang="0">
                  <a:pos x="92" y="74"/>
                </a:cxn>
                <a:cxn ang="0">
                  <a:pos x="92" y="67"/>
                </a:cxn>
                <a:cxn ang="0">
                  <a:pos x="83" y="67"/>
                </a:cxn>
                <a:cxn ang="0">
                  <a:pos x="92" y="74"/>
                </a:cxn>
                <a:cxn ang="0">
                  <a:pos x="80" y="64"/>
                </a:cxn>
                <a:cxn ang="0">
                  <a:pos x="69" y="40"/>
                </a:cxn>
                <a:cxn ang="0">
                  <a:pos x="78" y="32"/>
                </a:cxn>
                <a:cxn ang="0">
                  <a:pos x="60" y="14"/>
                </a:cxn>
                <a:cxn ang="0">
                  <a:pos x="52" y="23"/>
                </a:cxn>
                <a:cxn ang="0">
                  <a:pos x="25" y="12"/>
                </a:cxn>
                <a:cxn ang="0">
                  <a:pos x="25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80" y="64"/>
                </a:cxn>
              </a:cxnLst>
              <a:rect l="0" t="0" r="r" b="b"/>
              <a:pathLst>
                <a:path w="92" h="144">
                  <a:moveTo>
                    <a:pt x="61" y="144"/>
                  </a:moveTo>
                  <a:cubicBezTo>
                    <a:pt x="78" y="127"/>
                    <a:pt x="78" y="127"/>
                    <a:pt x="78" y="127"/>
                  </a:cubicBezTo>
                  <a:cubicBezTo>
                    <a:pt x="69" y="118"/>
                    <a:pt x="69" y="118"/>
                    <a:pt x="69" y="118"/>
                  </a:cubicBezTo>
                  <a:cubicBezTo>
                    <a:pt x="74" y="111"/>
                    <a:pt x="78" y="103"/>
                    <a:pt x="80" y="94"/>
                  </a:cubicBezTo>
                  <a:cubicBezTo>
                    <a:pt x="72" y="98"/>
                    <a:pt x="66" y="104"/>
                    <a:pt x="61" y="112"/>
                  </a:cubicBezTo>
                  <a:cubicBezTo>
                    <a:pt x="55" y="122"/>
                    <a:pt x="55" y="135"/>
                    <a:pt x="61" y="144"/>
                  </a:cubicBezTo>
                  <a:close/>
                  <a:moveTo>
                    <a:pt x="83" y="92"/>
                  </a:moveTo>
                  <a:cubicBezTo>
                    <a:pt x="92" y="92"/>
                    <a:pt x="92" y="92"/>
                    <a:pt x="92" y="92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89" y="89"/>
                    <a:pt x="86" y="90"/>
                    <a:pt x="83" y="92"/>
                  </a:cubicBezTo>
                  <a:close/>
                  <a:moveTo>
                    <a:pt x="92" y="74"/>
                  </a:moveTo>
                  <a:cubicBezTo>
                    <a:pt x="92" y="67"/>
                    <a:pt x="92" y="67"/>
                    <a:pt x="92" y="67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92" y="74"/>
                    <a:pt x="92" y="74"/>
                    <a:pt x="92" y="74"/>
                  </a:cubicBezTo>
                  <a:close/>
                  <a:moveTo>
                    <a:pt x="80" y="64"/>
                  </a:moveTo>
                  <a:cubicBezTo>
                    <a:pt x="78" y="55"/>
                    <a:pt x="74" y="47"/>
                    <a:pt x="69" y="40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4" y="17"/>
                    <a:pt x="35" y="13"/>
                    <a:pt x="25" y="1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80" y="64"/>
                  </a:lnTo>
                  <a:close/>
                </a:path>
              </a:pathLst>
            </a:custGeom>
            <a:solidFill>
              <a:srgbClr val="8BC1C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64"/>
            <p:cNvSpPr/>
            <p:nvPr/>
          </p:nvSpPr>
          <p:spPr bwMode="auto">
            <a:xfrm>
              <a:off x="4584700" y="1995488"/>
              <a:ext cx="220663" cy="20638"/>
            </a:xfrm>
            <a:custGeom>
              <a:avLst/>
              <a:gdLst/>
              <a:ahLst/>
              <a:cxnLst>
                <a:cxn ang="0">
                  <a:pos x="155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7" y="15"/>
                </a:cxn>
                <a:cxn ang="0">
                  <a:pos x="155" y="15"/>
                </a:cxn>
                <a:cxn ang="0">
                  <a:pos x="162" y="7"/>
                </a:cxn>
                <a:cxn ang="0">
                  <a:pos x="162" y="7"/>
                </a:cxn>
                <a:cxn ang="0">
                  <a:pos x="155" y="0"/>
                </a:cxn>
              </a:cxnLst>
              <a:rect l="0" t="0" r="r" b="b"/>
              <a:pathLst>
                <a:path w="162" h="15">
                  <a:moveTo>
                    <a:pt x="15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9" y="15"/>
                    <a:pt x="162" y="11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2" y="3"/>
                    <a:pt x="159" y="0"/>
                    <a:pt x="15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9" name="Freeform 65"/>
            <p:cNvSpPr/>
            <p:nvPr/>
          </p:nvSpPr>
          <p:spPr bwMode="auto">
            <a:xfrm>
              <a:off x="4657725" y="3173413"/>
              <a:ext cx="74613" cy="73025"/>
            </a:xfrm>
            <a:custGeom>
              <a:avLst/>
              <a:gdLst/>
              <a:ahLst/>
              <a:cxnLst>
                <a:cxn ang="0">
                  <a:pos x="22" y="3"/>
                </a:cxn>
                <a:cxn ang="0">
                  <a:pos x="3" y="32"/>
                </a:cxn>
                <a:cxn ang="0">
                  <a:pos x="31" y="51"/>
                </a:cxn>
                <a:cxn ang="0">
                  <a:pos x="51" y="22"/>
                </a:cxn>
                <a:cxn ang="0">
                  <a:pos x="22" y="3"/>
                </a:cxn>
              </a:cxnLst>
              <a:rect l="0" t="0" r="r" b="b"/>
              <a:pathLst>
                <a:path w="54" h="54">
                  <a:moveTo>
                    <a:pt x="22" y="3"/>
                  </a:moveTo>
                  <a:cubicBezTo>
                    <a:pt x="9" y="5"/>
                    <a:pt x="0" y="18"/>
                    <a:pt x="3" y="32"/>
                  </a:cubicBezTo>
                  <a:cubicBezTo>
                    <a:pt x="5" y="45"/>
                    <a:pt x="18" y="54"/>
                    <a:pt x="31" y="51"/>
                  </a:cubicBezTo>
                  <a:cubicBezTo>
                    <a:pt x="45" y="49"/>
                    <a:pt x="54" y="36"/>
                    <a:pt x="51" y="22"/>
                  </a:cubicBezTo>
                  <a:cubicBezTo>
                    <a:pt x="48" y="9"/>
                    <a:pt x="36" y="0"/>
                    <a:pt x="22" y="3"/>
                  </a:cubicBezTo>
                  <a:close/>
                </a:path>
              </a:pathLst>
            </a:custGeom>
            <a:solidFill>
              <a:srgbClr val="5E5D5D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0" name="Freeform 66"/>
            <p:cNvSpPr/>
            <p:nvPr/>
          </p:nvSpPr>
          <p:spPr bwMode="auto">
            <a:xfrm>
              <a:off x="3905250" y="2544763"/>
              <a:ext cx="406400" cy="503238"/>
            </a:xfrm>
            <a:custGeom>
              <a:avLst/>
              <a:gdLst/>
              <a:ahLst/>
              <a:cxnLst>
                <a:cxn ang="0">
                  <a:pos x="253" y="13"/>
                </a:cxn>
                <a:cxn ang="0">
                  <a:pos x="197" y="20"/>
                </a:cxn>
                <a:cxn ang="0">
                  <a:pos x="33" y="229"/>
                </a:cxn>
                <a:cxn ang="0">
                  <a:pos x="29" y="346"/>
                </a:cxn>
                <a:cxn ang="0">
                  <a:pos x="29" y="346"/>
                </a:cxn>
                <a:cxn ang="0">
                  <a:pos x="126" y="335"/>
                </a:cxn>
                <a:cxn ang="0">
                  <a:pos x="261" y="162"/>
                </a:cxn>
                <a:cxn ang="0">
                  <a:pos x="253" y="13"/>
                </a:cxn>
              </a:cxnLst>
              <a:rect l="0" t="0" r="r" b="b"/>
              <a:pathLst>
                <a:path w="299" h="370">
                  <a:moveTo>
                    <a:pt x="253" y="13"/>
                  </a:moveTo>
                  <a:cubicBezTo>
                    <a:pt x="236" y="0"/>
                    <a:pt x="211" y="3"/>
                    <a:pt x="197" y="20"/>
                  </a:cubicBezTo>
                  <a:cubicBezTo>
                    <a:pt x="33" y="229"/>
                    <a:pt x="33" y="229"/>
                    <a:pt x="33" y="229"/>
                  </a:cubicBezTo>
                  <a:cubicBezTo>
                    <a:pt x="10" y="259"/>
                    <a:pt x="0" y="323"/>
                    <a:pt x="29" y="346"/>
                  </a:cubicBezTo>
                  <a:cubicBezTo>
                    <a:pt x="29" y="346"/>
                    <a:pt x="29" y="346"/>
                    <a:pt x="29" y="346"/>
                  </a:cubicBezTo>
                  <a:cubicBezTo>
                    <a:pt x="59" y="370"/>
                    <a:pt x="103" y="365"/>
                    <a:pt x="126" y="335"/>
                  </a:cubicBezTo>
                  <a:cubicBezTo>
                    <a:pt x="261" y="162"/>
                    <a:pt x="261" y="162"/>
                    <a:pt x="261" y="162"/>
                  </a:cubicBezTo>
                  <a:cubicBezTo>
                    <a:pt x="299" y="114"/>
                    <a:pt x="290" y="42"/>
                    <a:pt x="253" y="13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67"/>
            <p:cNvSpPr/>
            <p:nvPr/>
          </p:nvSpPr>
          <p:spPr bwMode="auto">
            <a:xfrm>
              <a:off x="3911600" y="2886075"/>
              <a:ext cx="342900" cy="365125"/>
            </a:xfrm>
            <a:custGeom>
              <a:avLst/>
              <a:gdLst/>
              <a:ahLst/>
              <a:cxnLst>
                <a:cxn ang="0">
                  <a:pos x="62" y="24"/>
                </a:cxn>
                <a:cxn ang="0">
                  <a:pos x="36" y="179"/>
                </a:cxn>
                <a:cxn ang="0">
                  <a:pos x="190" y="244"/>
                </a:cxn>
                <a:cxn ang="0">
                  <a:pos x="217" y="90"/>
                </a:cxn>
                <a:cxn ang="0">
                  <a:pos x="62" y="24"/>
                </a:cxn>
              </a:cxnLst>
              <a:rect l="0" t="0" r="r" b="b"/>
              <a:pathLst>
                <a:path w="252" h="269">
                  <a:moveTo>
                    <a:pt x="62" y="24"/>
                  </a:moveTo>
                  <a:cubicBezTo>
                    <a:pt x="12" y="49"/>
                    <a:pt x="0" y="118"/>
                    <a:pt x="36" y="179"/>
                  </a:cubicBezTo>
                  <a:cubicBezTo>
                    <a:pt x="71" y="240"/>
                    <a:pt x="140" y="269"/>
                    <a:pt x="190" y="244"/>
                  </a:cubicBezTo>
                  <a:cubicBezTo>
                    <a:pt x="240" y="219"/>
                    <a:pt x="252" y="150"/>
                    <a:pt x="217" y="90"/>
                  </a:cubicBezTo>
                  <a:cubicBezTo>
                    <a:pt x="181" y="29"/>
                    <a:pt x="112" y="0"/>
                    <a:pt x="62" y="24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2" name="Freeform 68"/>
            <p:cNvSpPr/>
            <p:nvPr/>
          </p:nvSpPr>
          <p:spPr bwMode="auto">
            <a:xfrm>
              <a:off x="4110038" y="2565400"/>
              <a:ext cx="115888" cy="114300"/>
            </a:xfrm>
            <a:custGeom>
              <a:avLst/>
              <a:gdLst/>
              <a:ahLst/>
              <a:cxnLst>
                <a:cxn ang="0">
                  <a:pos x="0" y="65"/>
                </a:cxn>
                <a:cxn ang="0">
                  <a:pos x="63" y="84"/>
                </a:cxn>
                <a:cxn ang="0">
                  <a:pos x="52" y="0"/>
                </a:cxn>
                <a:cxn ang="0">
                  <a:pos x="0" y="65"/>
                </a:cxn>
              </a:cxnLst>
              <a:rect l="0" t="0" r="r" b="b"/>
              <a:pathLst>
                <a:path w="85" h="84">
                  <a:moveTo>
                    <a:pt x="0" y="65"/>
                  </a:moveTo>
                  <a:cubicBezTo>
                    <a:pt x="27" y="77"/>
                    <a:pt x="40" y="82"/>
                    <a:pt x="63" y="84"/>
                  </a:cubicBezTo>
                  <a:cubicBezTo>
                    <a:pt x="85" y="56"/>
                    <a:pt x="76" y="9"/>
                    <a:pt x="52" y="0"/>
                  </a:cubicBezTo>
                  <a:cubicBezTo>
                    <a:pt x="38" y="7"/>
                    <a:pt x="10" y="51"/>
                    <a:pt x="0" y="65"/>
                  </a:cubicBezTo>
                  <a:close/>
                </a:path>
              </a:pathLst>
            </a:custGeom>
            <a:solidFill>
              <a:srgbClr val="F7ECD9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3" name="Freeform 69"/>
            <p:cNvSpPr/>
            <p:nvPr/>
          </p:nvSpPr>
          <p:spPr bwMode="auto">
            <a:xfrm>
              <a:off x="5178425" y="3143250"/>
              <a:ext cx="608013" cy="690563"/>
            </a:xfrm>
            <a:custGeom>
              <a:avLst/>
              <a:gdLst/>
              <a:ahLst/>
              <a:cxnLst>
                <a:cxn ang="0">
                  <a:pos x="0" y="71"/>
                </a:cxn>
                <a:cxn ang="0">
                  <a:pos x="108" y="356"/>
                </a:cxn>
                <a:cxn ang="0">
                  <a:pos x="346" y="435"/>
                </a:cxn>
                <a:cxn ang="0">
                  <a:pos x="383" y="355"/>
                </a:cxn>
                <a:cxn ang="0">
                  <a:pos x="251" y="0"/>
                </a:cxn>
                <a:cxn ang="0">
                  <a:pos x="0" y="71"/>
                </a:cxn>
              </a:cxnLst>
              <a:rect l="0" t="0" r="r" b="b"/>
              <a:pathLst>
                <a:path w="383" h="435">
                  <a:moveTo>
                    <a:pt x="0" y="71"/>
                  </a:moveTo>
                  <a:lnTo>
                    <a:pt x="108" y="356"/>
                  </a:lnTo>
                  <a:lnTo>
                    <a:pt x="346" y="435"/>
                  </a:lnTo>
                  <a:lnTo>
                    <a:pt x="383" y="355"/>
                  </a:lnTo>
                  <a:lnTo>
                    <a:pt x="251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4" name="Freeform 70"/>
            <p:cNvSpPr/>
            <p:nvPr/>
          </p:nvSpPr>
          <p:spPr bwMode="auto">
            <a:xfrm>
              <a:off x="5195888" y="3225800"/>
              <a:ext cx="612775" cy="574675"/>
            </a:xfrm>
            <a:custGeom>
              <a:avLst/>
              <a:gdLst/>
              <a:ahLst/>
              <a:cxnLst>
                <a:cxn ang="0">
                  <a:pos x="58" y="287"/>
                </a:cxn>
                <a:cxn ang="0">
                  <a:pos x="388" y="102"/>
                </a:cxn>
                <a:cxn ang="0">
                  <a:pos x="58" y="287"/>
                </a:cxn>
              </a:cxnLst>
              <a:rect l="0" t="0" r="r" b="b"/>
              <a:pathLst>
                <a:path w="451" h="422">
                  <a:moveTo>
                    <a:pt x="58" y="287"/>
                  </a:moveTo>
                  <a:cubicBezTo>
                    <a:pt x="0" y="162"/>
                    <a:pt x="342" y="0"/>
                    <a:pt x="388" y="102"/>
                  </a:cubicBezTo>
                  <a:cubicBezTo>
                    <a:pt x="451" y="239"/>
                    <a:pt x="120" y="422"/>
                    <a:pt x="58" y="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5" name="Freeform 71"/>
            <p:cNvSpPr/>
            <p:nvPr/>
          </p:nvSpPr>
          <p:spPr bwMode="auto">
            <a:xfrm>
              <a:off x="5187950" y="3171825"/>
              <a:ext cx="569913" cy="531813"/>
            </a:xfrm>
            <a:custGeom>
              <a:avLst/>
              <a:gdLst/>
              <a:ahLst/>
              <a:cxnLst>
                <a:cxn ang="0">
                  <a:pos x="54" y="266"/>
                </a:cxn>
                <a:cxn ang="0">
                  <a:pos x="360" y="94"/>
                </a:cxn>
                <a:cxn ang="0">
                  <a:pos x="54" y="266"/>
                </a:cxn>
              </a:cxnLst>
              <a:rect l="0" t="0" r="r" b="b"/>
              <a:pathLst>
                <a:path w="419" h="391">
                  <a:moveTo>
                    <a:pt x="54" y="266"/>
                  </a:moveTo>
                  <a:cubicBezTo>
                    <a:pt x="0" y="150"/>
                    <a:pt x="317" y="0"/>
                    <a:pt x="360" y="94"/>
                  </a:cubicBezTo>
                  <a:cubicBezTo>
                    <a:pt x="419" y="221"/>
                    <a:pt x="111" y="391"/>
                    <a:pt x="54" y="2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6" name="Freeform 72"/>
            <p:cNvSpPr/>
            <p:nvPr/>
          </p:nvSpPr>
          <p:spPr bwMode="auto">
            <a:xfrm>
              <a:off x="5224463" y="3194050"/>
              <a:ext cx="609600" cy="661988"/>
            </a:xfrm>
            <a:custGeom>
              <a:avLst/>
              <a:gdLst/>
              <a:ahLst/>
              <a:cxnLst>
                <a:cxn ang="0">
                  <a:pos x="227" y="0"/>
                </a:cxn>
                <a:cxn ang="0">
                  <a:pos x="384" y="342"/>
                </a:cxn>
                <a:cxn ang="0">
                  <a:pos x="358" y="417"/>
                </a:cxn>
                <a:cxn ang="0">
                  <a:pos x="91" y="328"/>
                </a:cxn>
                <a:cxn ang="0">
                  <a:pos x="0" y="128"/>
                </a:cxn>
                <a:cxn ang="0">
                  <a:pos x="227" y="0"/>
                </a:cxn>
              </a:cxnLst>
              <a:rect l="0" t="0" r="r" b="b"/>
              <a:pathLst>
                <a:path w="384" h="417">
                  <a:moveTo>
                    <a:pt x="227" y="0"/>
                  </a:moveTo>
                  <a:lnTo>
                    <a:pt x="384" y="342"/>
                  </a:lnTo>
                  <a:lnTo>
                    <a:pt x="358" y="417"/>
                  </a:lnTo>
                  <a:lnTo>
                    <a:pt x="91" y="328"/>
                  </a:lnTo>
                  <a:lnTo>
                    <a:pt x="0" y="128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7" name="Freeform 73"/>
            <p:cNvSpPr/>
            <p:nvPr/>
          </p:nvSpPr>
          <p:spPr bwMode="auto">
            <a:xfrm>
              <a:off x="5272088" y="3251200"/>
              <a:ext cx="557213" cy="542925"/>
            </a:xfrm>
            <a:custGeom>
              <a:avLst/>
              <a:gdLst/>
              <a:ahLst/>
              <a:cxnLst>
                <a:cxn ang="0">
                  <a:pos x="254" y="0"/>
                </a:cxn>
                <a:cxn ang="0">
                  <a:pos x="410" y="341"/>
                </a:cxn>
                <a:cxn ang="0">
                  <a:pos x="389" y="398"/>
                </a:cxn>
                <a:cxn ang="0">
                  <a:pos x="277" y="153"/>
                </a:cxn>
                <a:cxn ang="0">
                  <a:pos x="34" y="250"/>
                </a:cxn>
                <a:cxn ang="0">
                  <a:pos x="0" y="183"/>
                </a:cxn>
                <a:cxn ang="0">
                  <a:pos x="220" y="97"/>
                </a:cxn>
                <a:cxn ang="0">
                  <a:pos x="254" y="0"/>
                </a:cxn>
              </a:cxnLst>
              <a:rect l="0" t="0" r="r" b="b"/>
              <a:pathLst>
                <a:path w="410" h="398">
                  <a:moveTo>
                    <a:pt x="254" y="0"/>
                  </a:moveTo>
                  <a:cubicBezTo>
                    <a:pt x="410" y="341"/>
                    <a:pt x="410" y="341"/>
                    <a:pt x="410" y="341"/>
                  </a:cubicBezTo>
                  <a:cubicBezTo>
                    <a:pt x="389" y="398"/>
                    <a:pt x="389" y="398"/>
                    <a:pt x="389" y="398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34" y="250"/>
                    <a:pt x="34" y="250"/>
                    <a:pt x="34" y="250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81" y="188"/>
                    <a:pt x="156" y="175"/>
                    <a:pt x="220" y="97"/>
                  </a:cubicBezTo>
                  <a:cubicBezTo>
                    <a:pt x="245" y="66"/>
                    <a:pt x="252" y="34"/>
                    <a:pt x="254" y="0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8" name="Freeform 74"/>
            <p:cNvSpPr/>
            <p:nvPr/>
          </p:nvSpPr>
          <p:spPr bwMode="auto">
            <a:xfrm>
              <a:off x="5260975" y="3298825"/>
              <a:ext cx="584200" cy="552450"/>
            </a:xfrm>
            <a:custGeom>
              <a:avLst/>
              <a:gdLst/>
              <a:ahLst/>
              <a:cxnLst>
                <a:cxn ang="0">
                  <a:pos x="306" y="0"/>
                </a:cxn>
                <a:cxn ang="0">
                  <a:pos x="430" y="270"/>
                </a:cxn>
                <a:cxn ang="0">
                  <a:pos x="382" y="406"/>
                </a:cxn>
                <a:cxn ang="0">
                  <a:pos x="57" y="297"/>
                </a:cxn>
                <a:cxn ang="0">
                  <a:pos x="0" y="172"/>
                </a:cxn>
                <a:cxn ang="0">
                  <a:pos x="186" y="129"/>
                </a:cxn>
                <a:cxn ang="0">
                  <a:pos x="306" y="0"/>
                </a:cxn>
              </a:cxnLst>
              <a:rect l="0" t="0" r="r" b="b"/>
              <a:pathLst>
                <a:path w="430" h="406">
                  <a:moveTo>
                    <a:pt x="306" y="0"/>
                  </a:moveTo>
                  <a:cubicBezTo>
                    <a:pt x="430" y="270"/>
                    <a:pt x="430" y="270"/>
                    <a:pt x="430" y="270"/>
                  </a:cubicBezTo>
                  <a:cubicBezTo>
                    <a:pt x="382" y="406"/>
                    <a:pt x="382" y="406"/>
                    <a:pt x="382" y="406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3" y="173"/>
                    <a:pt x="135" y="159"/>
                    <a:pt x="186" y="129"/>
                  </a:cubicBezTo>
                  <a:cubicBezTo>
                    <a:pt x="236" y="100"/>
                    <a:pt x="276" y="57"/>
                    <a:pt x="30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9" name="Freeform 75"/>
            <p:cNvSpPr/>
            <p:nvPr/>
          </p:nvSpPr>
          <p:spPr bwMode="auto">
            <a:xfrm>
              <a:off x="5273675" y="3365500"/>
              <a:ext cx="747713" cy="633413"/>
            </a:xfrm>
            <a:custGeom>
              <a:avLst/>
              <a:gdLst/>
              <a:ahLst/>
              <a:cxnLst>
                <a:cxn ang="0">
                  <a:pos x="330" y="0"/>
                </a:cxn>
                <a:cxn ang="0">
                  <a:pos x="549" y="466"/>
                </a:cxn>
                <a:cxn ang="0">
                  <a:pos x="459" y="466"/>
                </a:cxn>
                <a:cxn ang="0">
                  <a:pos x="111" y="466"/>
                </a:cxn>
                <a:cxn ang="0">
                  <a:pos x="0" y="185"/>
                </a:cxn>
                <a:cxn ang="0">
                  <a:pos x="201" y="139"/>
                </a:cxn>
                <a:cxn ang="0">
                  <a:pos x="330" y="0"/>
                </a:cxn>
              </a:cxnLst>
              <a:rect l="0" t="0" r="r" b="b"/>
              <a:pathLst>
                <a:path w="549" h="466">
                  <a:moveTo>
                    <a:pt x="330" y="0"/>
                  </a:moveTo>
                  <a:cubicBezTo>
                    <a:pt x="549" y="466"/>
                    <a:pt x="549" y="466"/>
                    <a:pt x="549" y="466"/>
                  </a:cubicBezTo>
                  <a:cubicBezTo>
                    <a:pt x="459" y="466"/>
                    <a:pt x="459" y="466"/>
                    <a:pt x="459" y="466"/>
                  </a:cubicBezTo>
                  <a:cubicBezTo>
                    <a:pt x="111" y="466"/>
                    <a:pt x="111" y="466"/>
                    <a:pt x="111" y="46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79" y="187"/>
                    <a:pt x="146" y="171"/>
                    <a:pt x="201" y="139"/>
                  </a:cubicBezTo>
                  <a:cubicBezTo>
                    <a:pt x="255" y="108"/>
                    <a:pt x="298" y="61"/>
                    <a:pt x="330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0" name="Freeform 76"/>
            <p:cNvSpPr/>
            <p:nvPr/>
          </p:nvSpPr>
          <p:spPr bwMode="auto">
            <a:xfrm>
              <a:off x="4838700" y="2901950"/>
              <a:ext cx="393700" cy="471488"/>
            </a:xfrm>
            <a:custGeom>
              <a:avLst/>
              <a:gdLst/>
              <a:ahLst/>
              <a:cxnLst>
                <a:cxn ang="0">
                  <a:pos x="24" y="19"/>
                </a:cxn>
                <a:cxn ang="0">
                  <a:pos x="10" y="65"/>
                </a:cxn>
                <a:cxn ang="0">
                  <a:pos x="120" y="233"/>
                </a:cxn>
                <a:cxn ang="0">
                  <a:pos x="261" y="331"/>
                </a:cxn>
                <a:cxn ang="0">
                  <a:pos x="235" y="196"/>
                </a:cxn>
                <a:cxn ang="0">
                  <a:pos x="144" y="64"/>
                </a:cxn>
                <a:cxn ang="0">
                  <a:pos x="24" y="19"/>
                </a:cxn>
              </a:cxnLst>
              <a:rect l="0" t="0" r="r" b="b"/>
              <a:pathLst>
                <a:path w="289" h="346">
                  <a:moveTo>
                    <a:pt x="24" y="19"/>
                  </a:moveTo>
                  <a:cubicBezTo>
                    <a:pt x="8" y="28"/>
                    <a:pt x="0" y="49"/>
                    <a:pt x="10" y="65"/>
                  </a:cubicBezTo>
                  <a:cubicBezTo>
                    <a:pt x="120" y="233"/>
                    <a:pt x="120" y="233"/>
                    <a:pt x="120" y="233"/>
                  </a:cubicBezTo>
                  <a:cubicBezTo>
                    <a:pt x="138" y="260"/>
                    <a:pt x="232" y="346"/>
                    <a:pt x="261" y="331"/>
                  </a:cubicBezTo>
                  <a:cubicBezTo>
                    <a:pt x="289" y="315"/>
                    <a:pt x="253" y="223"/>
                    <a:pt x="235" y="196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14" y="20"/>
                    <a:pt x="59" y="0"/>
                    <a:pt x="24" y="19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1" name="Freeform 77"/>
            <p:cNvSpPr/>
            <p:nvPr/>
          </p:nvSpPr>
          <p:spPr bwMode="auto">
            <a:xfrm>
              <a:off x="4849813" y="2960688"/>
              <a:ext cx="96838" cy="104775"/>
            </a:xfrm>
            <a:custGeom>
              <a:avLst/>
              <a:gdLst/>
              <a:ahLst/>
              <a:cxnLst>
                <a:cxn ang="0">
                  <a:pos x="38" y="77"/>
                </a:cxn>
                <a:cxn ang="0">
                  <a:pos x="71" y="36"/>
                </a:cxn>
                <a:cxn ang="0">
                  <a:pos x="0" y="16"/>
                </a:cxn>
                <a:cxn ang="0">
                  <a:pos x="38" y="77"/>
                </a:cxn>
              </a:cxnLst>
              <a:rect l="0" t="0" r="r" b="b"/>
              <a:pathLst>
                <a:path w="71" h="77">
                  <a:moveTo>
                    <a:pt x="38" y="77"/>
                  </a:moveTo>
                  <a:cubicBezTo>
                    <a:pt x="58" y="59"/>
                    <a:pt x="61" y="54"/>
                    <a:pt x="71" y="36"/>
                  </a:cubicBezTo>
                  <a:cubicBezTo>
                    <a:pt x="56" y="9"/>
                    <a:pt x="15" y="0"/>
                    <a:pt x="0" y="16"/>
                  </a:cubicBezTo>
                  <a:cubicBezTo>
                    <a:pt x="2" y="30"/>
                    <a:pt x="30" y="68"/>
                    <a:pt x="38" y="77"/>
                  </a:cubicBezTo>
                  <a:close/>
                </a:path>
              </a:pathLst>
            </a:custGeom>
            <a:solidFill>
              <a:srgbClr val="E0BF8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Freeform 78"/>
            <p:cNvSpPr/>
            <p:nvPr/>
          </p:nvSpPr>
          <p:spPr bwMode="auto">
            <a:xfrm>
              <a:off x="4770438" y="2447925"/>
              <a:ext cx="874713" cy="1033463"/>
            </a:xfrm>
            <a:custGeom>
              <a:avLst/>
              <a:gdLst/>
              <a:ahLst/>
              <a:cxnLst>
                <a:cxn ang="0">
                  <a:pos x="142" y="67"/>
                </a:cxn>
                <a:cxn ang="0">
                  <a:pos x="200" y="217"/>
                </a:cxn>
                <a:cxn ang="0">
                  <a:pos x="311" y="211"/>
                </a:cxn>
                <a:cxn ang="0">
                  <a:pos x="416" y="188"/>
                </a:cxn>
                <a:cxn ang="0">
                  <a:pos x="523" y="190"/>
                </a:cxn>
                <a:cxn ang="0">
                  <a:pos x="615" y="422"/>
                </a:cxn>
                <a:cxn ang="0">
                  <a:pos x="598" y="672"/>
                </a:cxn>
                <a:cxn ang="0">
                  <a:pos x="489" y="685"/>
                </a:cxn>
                <a:cxn ang="0">
                  <a:pos x="346" y="714"/>
                </a:cxn>
                <a:cxn ang="0">
                  <a:pos x="247" y="627"/>
                </a:cxn>
                <a:cxn ang="0">
                  <a:pos x="33" y="109"/>
                </a:cxn>
                <a:cxn ang="0">
                  <a:pos x="142" y="67"/>
                </a:cxn>
              </a:cxnLst>
              <a:rect l="0" t="0" r="r" b="b"/>
              <a:pathLst>
                <a:path w="643" h="760">
                  <a:moveTo>
                    <a:pt x="142" y="67"/>
                  </a:moveTo>
                  <a:cubicBezTo>
                    <a:pt x="200" y="217"/>
                    <a:pt x="200" y="217"/>
                    <a:pt x="200" y="217"/>
                  </a:cubicBezTo>
                  <a:cubicBezTo>
                    <a:pt x="211" y="169"/>
                    <a:pt x="285" y="164"/>
                    <a:pt x="311" y="211"/>
                  </a:cubicBezTo>
                  <a:cubicBezTo>
                    <a:pt x="315" y="160"/>
                    <a:pt x="385" y="150"/>
                    <a:pt x="416" y="188"/>
                  </a:cubicBezTo>
                  <a:cubicBezTo>
                    <a:pt x="428" y="142"/>
                    <a:pt x="503" y="140"/>
                    <a:pt x="523" y="190"/>
                  </a:cubicBezTo>
                  <a:cubicBezTo>
                    <a:pt x="615" y="422"/>
                    <a:pt x="615" y="422"/>
                    <a:pt x="615" y="422"/>
                  </a:cubicBezTo>
                  <a:cubicBezTo>
                    <a:pt x="643" y="493"/>
                    <a:pt x="620" y="627"/>
                    <a:pt x="598" y="672"/>
                  </a:cubicBezTo>
                  <a:cubicBezTo>
                    <a:pt x="577" y="715"/>
                    <a:pt x="519" y="667"/>
                    <a:pt x="489" y="685"/>
                  </a:cubicBezTo>
                  <a:cubicBezTo>
                    <a:pt x="438" y="716"/>
                    <a:pt x="410" y="760"/>
                    <a:pt x="346" y="714"/>
                  </a:cubicBezTo>
                  <a:cubicBezTo>
                    <a:pt x="299" y="681"/>
                    <a:pt x="262" y="662"/>
                    <a:pt x="247" y="627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0" y="28"/>
                    <a:pt x="117" y="0"/>
                    <a:pt x="142" y="67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Freeform 79"/>
            <p:cNvSpPr/>
            <p:nvPr/>
          </p:nvSpPr>
          <p:spPr bwMode="auto">
            <a:xfrm>
              <a:off x="4797425" y="2466975"/>
              <a:ext cx="158750" cy="147638"/>
            </a:xfrm>
            <a:custGeom>
              <a:avLst/>
              <a:gdLst/>
              <a:ahLst/>
              <a:cxnLst>
                <a:cxn ang="0">
                  <a:pos x="107" y="50"/>
                </a:cxn>
                <a:cxn ang="0">
                  <a:pos x="117" y="76"/>
                </a:cxn>
                <a:cxn ang="0">
                  <a:pos x="33" y="108"/>
                </a:cxn>
                <a:cxn ang="0">
                  <a:pos x="24" y="84"/>
                </a:cxn>
                <a:cxn ang="0">
                  <a:pos x="107" y="50"/>
                </a:cxn>
              </a:cxnLst>
              <a:rect l="0" t="0" r="r" b="b"/>
              <a:pathLst>
                <a:path w="117" h="108">
                  <a:moveTo>
                    <a:pt x="107" y="50"/>
                  </a:moveTo>
                  <a:cubicBezTo>
                    <a:pt x="117" y="76"/>
                    <a:pt x="117" y="76"/>
                    <a:pt x="117" y="76"/>
                  </a:cubicBezTo>
                  <a:cubicBezTo>
                    <a:pt x="97" y="93"/>
                    <a:pt x="66" y="106"/>
                    <a:pt x="33" y="108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0" y="24"/>
                    <a:pt x="87" y="0"/>
                    <a:pt x="107" y="50"/>
                  </a:cubicBezTo>
                  <a:close/>
                </a:path>
              </a:pathLst>
            </a:custGeom>
            <a:solidFill>
              <a:srgbClr val="F7ECD9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Freeform 80"/>
            <p:cNvSpPr>
              <a:spLocks noEditPoints="1"/>
            </p:cNvSpPr>
            <p:nvPr/>
          </p:nvSpPr>
          <p:spPr bwMode="auto">
            <a:xfrm>
              <a:off x="5043488" y="2690813"/>
              <a:ext cx="342900" cy="204788"/>
            </a:xfrm>
            <a:custGeom>
              <a:avLst/>
              <a:gdLst/>
              <a:ahLst/>
              <a:cxnLst>
                <a:cxn ang="0">
                  <a:pos x="252" y="89"/>
                </a:cxn>
                <a:cxn ang="0">
                  <a:pos x="219" y="1"/>
                </a:cxn>
                <a:cxn ang="0">
                  <a:pos x="216" y="9"/>
                </a:cxn>
                <a:cxn ang="0">
                  <a:pos x="207" y="0"/>
                </a:cxn>
                <a:cxn ang="0">
                  <a:pos x="252" y="89"/>
                </a:cxn>
                <a:cxn ang="0">
                  <a:pos x="43" y="136"/>
                </a:cxn>
                <a:cxn ang="0">
                  <a:pos x="44" y="134"/>
                </a:cxn>
                <a:cxn ang="0">
                  <a:pos x="50" y="150"/>
                </a:cxn>
                <a:cxn ang="0">
                  <a:pos x="43" y="136"/>
                </a:cxn>
                <a:cxn ang="0">
                  <a:pos x="104" y="29"/>
                </a:cxn>
                <a:cxn ang="0">
                  <a:pos x="106" y="25"/>
                </a:cxn>
                <a:cxn ang="0">
                  <a:pos x="111" y="32"/>
                </a:cxn>
                <a:cxn ang="0">
                  <a:pos x="112" y="22"/>
                </a:cxn>
                <a:cxn ang="0">
                  <a:pos x="152" y="124"/>
                </a:cxn>
                <a:cxn ang="0">
                  <a:pos x="104" y="29"/>
                </a:cxn>
                <a:cxn ang="0">
                  <a:pos x="106" y="25"/>
                </a:cxn>
                <a:cxn ang="0">
                  <a:pos x="104" y="29"/>
                </a:cxn>
                <a:cxn ang="0">
                  <a:pos x="97" y="15"/>
                </a:cxn>
                <a:cxn ang="0">
                  <a:pos x="106" y="25"/>
                </a:cxn>
                <a:cxn ang="0">
                  <a:pos x="44" y="134"/>
                </a:cxn>
                <a:cxn ang="0">
                  <a:pos x="43" y="136"/>
                </a:cxn>
                <a:cxn ang="0">
                  <a:pos x="0" y="38"/>
                </a:cxn>
                <a:cxn ang="0">
                  <a:pos x="0" y="37"/>
                </a:cxn>
                <a:cxn ang="0">
                  <a:pos x="5" y="25"/>
                </a:cxn>
                <a:cxn ang="0">
                  <a:pos x="44" y="134"/>
                </a:cxn>
              </a:cxnLst>
              <a:rect l="0" t="0" r="r" b="b"/>
              <a:pathLst>
                <a:path w="252" h="150">
                  <a:moveTo>
                    <a:pt x="252" y="89"/>
                  </a:moveTo>
                  <a:cubicBezTo>
                    <a:pt x="252" y="89"/>
                    <a:pt x="234" y="42"/>
                    <a:pt x="219" y="1"/>
                  </a:cubicBezTo>
                  <a:cubicBezTo>
                    <a:pt x="218" y="4"/>
                    <a:pt x="217" y="6"/>
                    <a:pt x="216" y="9"/>
                  </a:cubicBezTo>
                  <a:cubicBezTo>
                    <a:pt x="213" y="6"/>
                    <a:pt x="210" y="3"/>
                    <a:pt x="207" y="0"/>
                  </a:cubicBezTo>
                  <a:cubicBezTo>
                    <a:pt x="227" y="40"/>
                    <a:pt x="252" y="89"/>
                    <a:pt x="252" y="89"/>
                  </a:cubicBezTo>
                  <a:close/>
                  <a:moveTo>
                    <a:pt x="43" y="136"/>
                  </a:moveTo>
                  <a:cubicBezTo>
                    <a:pt x="44" y="134"/>
                    <a:pt x="44" y="134"/>
                    <a:pt x="44" y="134"/>
                  </a:cubicBezTo>
                  <a:cubicBezTo>
                    <a:pt x="48" y="144"/>
                    <a:pt x="50" y="150"/>
                    <a:pt x="50" y="150"/>
                  </a:cubicBezTo>
                  <a:cubicBezTo>
                    <a:pt x="50" y="150"/>
                    <a:pt x="47" y="145"/>
                    <a:pt x="43" y="136"/>
                  </a:cubicBezTo>
                  <a:close/>
                  <a:moveTo>
                    <a:pt x="104" y="29"/>
                  </a:moveTo>
                  <a:cubicBezTo>
                    <a:pt x="106" y="25"/>
                    <a:pt x="106" y="25"/>
                    <a:pt x="106" y="25"/>
                  </a:cubicBezTo>
                  <a:cubicBezTo>
                    <a:pt x="108" y="27"/>
                    <a:pt x="109" y="30"/>
                    <a:pt x="111" y="32"/>
                  </a:cubicBezTo>
                  <a:cubicBezTo>
                    <a:pt x="111" y="29"/>
                    <a:pt x="111" y="25"/>
                    <a:pt x="112" y="22"/>
                  </a:cubicBezTo>
                  <a:cubicBezTo>
                    <a:pt x="130" y="68"/>
                    <a:pt x="152" y="124"/>
                    <a:pt x="152" y="124"/>
                  </a:cubicBezTo>
                  <a:cubicBezTo>
                    <a:pt x="152" y="124"/>
                    <a:pt x="124" y="70"/>
                    <a:pt x="104" y="29"/>
                  </a:cubicBezTo>
                  <a:close/>
                  <a:moveTo>
                    <a:pt x="106" y="25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1" y="24"/>
                    <a:pt x="99" y="19"/>
                    <a:pt x="97" y="15"/>
                  </a:cubicBezTo>
                  <a:cubicBezTo>
                    <a:pt x="100" y="18"/>
                    <a:pt x="103" y="21"/>
                    <a:pt x="106" y="25"/>
                  </a:cubicBezTo>
                  <a:close/>
                  <a:moveTo>
                    <a:pt x="44" y="134"/>
                  </a:moveTo>
                  <a:cubicBezTo>
                    <a:pt x="43" y="136"/>
                    <a:pt x="43" y="136"/>
                    <a:pt x="43" y="136"/>
                  </a:cubicBezTo>
                  <a:cubicBezTo>
                    <a:pt x="32" y="112"/>
                    <a:pt x="10" y="63"/>
                    <a:pt x="0" y="38"/>
                  </a:cubicBezTo>
                  <a:cubicBezTo>
                    <a:pt x="0" y="39"/>
                    <a:pt x="0" y="38"/>
                    <a:pt x="0" y="37"/>
                  </a:cubicBezTo>
                  <a:cubicBezTo>
                    <a:pt x="1" y="32"/>
                    <a:pt x="3" y="29"/>
                    <a:pt x="5" y="25"/>
                  </a:cubicBezTo>
                  <a:cubicBezTo>
                    <a:pt x="17" y="58"/>
                    <a:pt x="35" y="109"/>
                    <a:pt x="44" y="134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81"/>
            <p:cNvSpPr/>
            <p:nvPr/>
          </p:nvSpPr>
          <p:spPr bwMode="auto">
            <a:xfrm>
              <a:off x="3201988" y="3257550"/>
              <a:ext cx="941388" cy="741363"/>
            </a:xfrm>
            <a:custGeom>
              <a:avLst/>
              <a:gdLst/>
              <a:ahLst/>
              <a:cxnLst>
                <a:cxn ang="0">
                  <a:pos x="407" y="0"/>
                </a:cxn>
                <a:cxn ang="0">
                  <a:pos x="0" y="545"/>
                </a:cxn>
                <a:cxn ang="0">
                  <a:pos x="229" y="544"/>
                </a:cxn>
                <a:cxn ang="0">
                  <a:pos x="474" y="545"/>
                </a:cxn>
                <a:cxn ang="0">
                  <a:pos x="692" y="263"/>
                </a:cxn>
                <a:cxn ang="0">
                  <a:pos x="503" y="169"/>
                </a:cxn>
                <a:cxn ang="0">
                  <a:pos x="407" y="0"/>
                </a:cxn>
              </a:cxnLst>
              <a:rect l="0" t="0" r="r" b="b"/>
              <a:pathLst>
                <a:path w="692" h="545">
                  <a:moveTo>
                    <a:pt x="407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229" y="544"/>
                    <a:pt x="229" y="544"/>
                    <a:pt x="229" y="544"/>
                  </a:cubicBezTo>
                  <a:cubicBezTo>
                    <a:pt x="474" y="545"/>
                    <a:pt x="474" y="545"/>
                    <a:pt x="474" y="545"/>
                  </a:cubicBezTo>
                  <a:cubicBezTo>
                    <a:pt x="692" y="263"/>
                    <a:pt x="692" y="263"/>
                    <a:pt x="692" y="263"/>
                  </a:cubicBezTo>
                  <a:cubicBezTo>
                    <a:pt x="613" y="245"/>
                    <a:pt x="550" y="214"/>
                    <a:pt x="503" y="169"/>
                  </a:cubicBezTo>
                  <a:cubicBezTo>
                    <a:pt x="457" y="125"/>
                    <a:pt x="425" y="68"/>
                    <a:pt x="407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6" name="Group 136"/>
          <p:cNvGrpSpPr/>
          <p:nvPr/>
        </p:nvGrpSpPr>
        <p:grpSpPr>
          <a:xfrm>
            <a:off x="5565775" y="3240357"/>
            <a:ext cx="1284968" cy="786320"/>
            <a:chOff x="4174331" y="2401693"/>
            <a:chExt cx="963726" cy="589740"/>
          </a:xfrm>
        </p:grpSpPr>
        <p:sp>
          <p:nvSpPr>
            <p:cNvPr id="47" name="Freeform 53"/>
            <p:cNvSpPr/>
            <p:nvPr/>
          </p:nvSpPr>
          <p:spPr bwMode="auto">
            <a:xfrm>
              <a:off x="4174331" y="2401693"/>
              <a:ext cx="963726" cy="589740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48" name="Group 100"/>
            <p:cNvGrpSpPr/>
            <p:nvPr/>
          </p:nvGrpSpPr>
          <p:grpSpPr>
            <a:xfrm>
              <a:off x="4520745" y="2583602"/>
              <a:ext cx="254000" cy="316022"/>
              <a:chOff x="747781" y="2347912"/>
              <a:chExt cx="273050" cy="339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9" name="Freeform 211"/>
              <p:cNvSpPr>
                <a:spLocks noEditPoints="1"/>
              </p:cNvSpPr>
              <p:nvPr/>
            </p:nvSpPr>
            <p:spPr bwMode="auto">
              <a:xfrm>
                <a:off x="825568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212"/>
              <p:cNvSpPr>
                <a:spLocks noEditPoints="1"/>
              </p:cNvSpPr>
              <p:nvPr/>
            </p:nvSpPr>
            <p:spPr bwMode="auto">
              <a:xfrm>
                <a:off x="747781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51" name="Group 134"/>
          <p:cNvGrpSpPr/>
          <p:nvPr/>
        </p:nvGrpSpPr>
        <p:grpSpPr>
          <a:xfrm>
            <a:off x="5688490" y="2338067"/>
            <a:ext cx="815021" cy="815021"/>
            <a:chOff x="4266367" y="1724975"/>
            <a:chExt cx="611266" cy="611266"/>
          </a:xfrm>
        </p:grpSpPr>
        <p:sp>
          <p:nvSpPr>
            <p:cNvPr id="52" name="Oval 62"/>
            <p:cNvSpPr>
              <a:spLocks noChangeAspect="1"/>
            </p:cNvSpPr>
            <p:nvPr/>
          </p:nvSpPr>
          <p:spPr>
            <a:xfrm>
              <a:off x="4266367" y="1724975"/>
              <a:ext cx="611266" cy="611266"/>
            </a:xfrm>
            <a:prstGeom prst="ellipse">
              <a:avLst/>
            </a:prstGeom>
            <a:solidFill>
              <a:schemeClr val="accent3"/>
            </a:solidFill>
            <a:ln w="38100"/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53" name="Freeform 70"/>
            <p:cNvSpPr>
              <a:spLocks noEditPoints="1"/>
            </p:cNvSpPr>
            <p:nvPr/>
          </p:nvSpPr>
          <p:spPr bwMode="auto">
            <a:xfrm>
              <a:off x="4419600" y="1868759"/>
              <a:ext cx="304800" cy="285599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schemeClr val="tx2"/>
                </a:solidFill>
              </a:endParaRPr>
            </a:p>
          </p:txBody>
        </p:sp>
      </p:grpSp>
      <p:grpSp>
        <p:nvGrpSpPr>
          <p:cNvPr id="54" name="Group 132"/>
          <p:cNvGrpSpPr/>
          <p:nvPr/>
        </p:nvGrpSpPr>
        <p:grpSpPr>
          <a:xfrm>
            <a:off x="7776395" y="4277679"/>
            <a:ext cx="815021" cy="815021"/>
            <a:chOff x="5832296" y="3179684"/>
            <a:chExt cx="611266" cy="611266"/>
          </a:xfrm>
        </p:grpSpPr>
        <p:sp>
          <p:nvSpPr>
            <p:cNvPr id="55" name="Oval 64"/>
            <p:cNvSpPr>
              <a:spLocks noChangeAspect="1"/>
            </p:cNvSpPr>
            <p:nvPr/>
          </p:nvSpPr>
          <p:spPr>
            <a:xfrm>
              <a:off x="5832296" y="3179684"/>
              <a:ext cx="611266" cy="611266"/>
            </a:xfrm>
            <a:prstGeom prst="ellipse">
              <a:avLst/>
            </a:prstGeom>
            <a:solidFill>
              <a:schemeClr val="accent1"/>
            </a:solidFill>
            <a:ln w="38100"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56" name="Freeform 103"/>
            <p:cNvSpPr>
              <a:spLocks noEditPoints="1"/>
            </p:cNvSpPr>
            <p:nvPr/>
          </p:nvSpPr>
          <p:spPr bwMode="auto">
            <a:xfrm>
              <a:off x="6018867" y="3309994"/>
              <a:ext cx="238125" cy="350647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7" name="Group 144"/>
          <p:cNvGrpSpPr/>
          <p:nvPr/>
        </p:nvGrpSpPr>
        <p:grpSpPr>
          <a:xfrm>
            <a:off x="3600584" y="4277679"/>
            <a:ext cx="815021" cy="815021"/>
            <a:chOff x="2700438" y="3208259"/>
            <a:chExt cx="611266" cy="611266"/>
          </a:xfrm>
        </p:grpSpPr>
        <p:sp>
          <p:nvSpPr>
            <p:cNvPr id="58" name="Oval 65"/>
            <p:cNvSpPr>
              <a:spLocks noChangeAspect="1"/>
            </p:cNvSpPr>
            <p:nvPr/>
          </p:nvSpPr>
          <p:spPr>
            <a:xfrm>
              <a:off x="2700438" y="3208259"/>
              <a:ext cx="611266" cy="611266"/>
            </a:xfrm>
            <a:prstGeom prst="ellipse">
              <a:avLst/>
            </a:prstGeom>
            <a:solidFill>
              <a:schemeClr val="accent5"/>
            </a:solidFill>
            <a:ln w="38100"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dirty="0"/>
            </a:p>
          </p:txBody>
        </p:sp>
        <p:sp>
          <p:nvSpPr>
            <p:cNvPr id="59" name="Freeform 152"/>
            <p:cNvSpPr>
              <a:spLocks noChangeAspect="1" noEditPoints="1"/>
            </p:cNvSpPr>
            <p:nvPr/>
          </p:nvSpPr>
          <p:spPr bwMode="auto">
            <a:xfrm>
              <a:off x="2850082" y="3369737"/>
              <a:ext cx="311979" cy="288310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0" name="Group 133"/>
          <p:cNvGrpSpPr/>
          <p:nvPr/>
        </p:nvGrpSpPr>
        <p:grpSpPr>
          <a:xfrm>
            <a:off x="7114131" y="2875732"/>
            <a:ext cx="815021" cy="815021"/>
            <a:chOff x="5335598" y="2128224"/>
            <a:chExt cx="611266" cy="611266"/>
          </a:xfrm>
        </p:grpSpPr>
        <p:sp>
          <p:nvSpPr>
            <p:cNvPr id="61" name="Oval 63"/>
            <p:cNvSpPr>
              <a:spLocks noChangeAspect="1"/>
            </p:cNvSpPr>
            <p:nvPr/>
          </p:nvSpPr>
          <p:spPr>
            <a:xfrm>
              <a:off x="5335598" y="2128224"/>
              <a:ext cx="611266" cy="611266"/>
            </a:xfrm>
            <a:prstGeom prst="ellipse">
              <a:avLst/>
            </a:prstGeom>
            <a:solidFill>
              <a:schemeClr val="accent2"/>
            </a:solidFill>
            <a:ln w="38100"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62" name="Freeform 52"/>
            <p:cNvSpPr>
              <a:spLocks noChangeAspect="1" noEditPoints="1"/>
            </p:cNvSpPr>
            <p:nvPr/>
          </p:nvSpPr>
          <p:spPr bwMode="auto">
            <a:xfrm>
              <a:off x="5507881" y="2290391"/>
              <a:ext cx="266700" cy="286933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3" name="Group 135"/>
          <p:cNvGrpSpPr/>
          <p:nvPr/>
        </p:nvGrpSpPr>
        <p:grpSpPr>
          <a:xfrm>
            <a:off x="4262850" y="2875732"/>
            <a:ext cx="815021" cy="815021"/>
            <a:chOff x="3197137" y="2128224"/>
            <a:chExt cx="611266" cy="611266"/>
          </a:xfrm>
        </p:grpSpPr>
        <p:sp>
          <p:nvSpPr>
            <p:cNvPr id="64" name="Oval 66"/>
            <p:cNvSpPr>
              <a:spLocks noChangeAspect="1"/>
            </p:cNvSpPr>
            <p:nvPr/>
          </p:nvSpPr>
          <p:spPr>
            <a:xfrm>
              <a:off x="3197137" y="2128224"/>
              <a:ext cx="611266" cy="611266"/>
            </a:xfrm>
            <a:prstGeom prst="ellipse">
              <a:avLst/>
            </a:prstGeom>
            <a:solidFill>
              <a:schemeClr val="accent4"/>
            </a:solidFill>
            <a:ln w="38100"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65" name="Freeform 193"/>
            <p:cNvSpPr>
              <a:spLocks noEditPoints="1"/>
            </p:cNvSpPr>
            <p:nvPr/>
          </p:nvSpPr>
          <p:spPr bwMode="auto">
            <a:xfrm>
              <a:off x="3336083" y="2267170"/>
              <a:ext cx="333375" cy="333375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66" name="TextBox 137"/>
          <p:cNvSpPr txBox="1"/>
          <p:nvPr/>
        </p:nvSpPr>
        <p:spPr>
          <a:xfrm>
            <a:off x="8768521" y="4237384"/>
            <a:ext cx="243941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TextBox 138"/>
          <p:cNvSpPr txBox="1"/>
          <p:nvPr/>
        </p:nvSpPr>
        <p:spPr>
          <a:xfrm>
            <a:off x="886697" y="4237384"/>
            <a:ext cx="251612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TextBox 139"/>
          <p:cNvSpPr txBox="1"/>
          <p:nvPr/>
        </p:nvSpPr>
        <p:spPr>
          <a:xfrm>
            <a:off x="8132425" y="2832097"/>
            <a:ext cx="243107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TextBox 140"/>
          <p:cNvSpPr txBox="1"/>
          <p:nvPr/>
        </p:nvSpPr>
        <p:spPr>
          <a:xfrm>
            <a:off x="1548963" y="2832097"/>
            <a:ext cx="248112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TextBox 141"/>
          <p:cNvSpPr txBox="1"/>
          <p:nvPr/>
        </p:nvSpPr>
        <p:spPr>
          <a:xfrm>
            <a:off x="4772295" y="1082714"/>
            <a:ext cx="2597151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69" grpId="0"/>
      <p:bldP spid="7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36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8173F"/>
      </a:accent1>
      <a:accent2>
        <a:srgbClr val="E8173F"/>
      </a:accent2>
      <a:accent3>
        <a:srgbClr val="E8173F"/>
      </a:accent3>
      <a:accent4>
        <a:srgbClr val="E8173F"/>
      </a:accent4>
      <a:accent5>
        <a:srgbClr val="E8173F"/>
      </a:accent5>
      <a:accent6>
        <a:srgbClr val="E8173F"/>
      </a:accent6>
      <a:hlink>
        <a:srgbClr val="5F5F5F"/>
      </a:hlink>
      <a:folHlink>
        <a:srgbClr val="919191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4814</Words>
  <Application>Microsoft Office PowerPoint</Application>
  <PresentationFormat>宽屏</PresentationFormat>
  <Paragraphs>277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2" baseType="lpstr">
      <vt:lpstr>DejaVu Math TeX Gyre</vt:lpstr>
      <vt:lpstr>微软雅黑</vt:lpstr>
      <vt:lpstr>Arial</vt:lpstr>
      <vt:lpstr>Cambria Math</vt:lpstr>
      <vt:lpstr>Office 主题</vt:lpstr>
      <vt:lpstr>PowerPoint 演示文稿</vt:lpstr>
      <vt:lpstr>课题任务</vt:lpstr>
      <vt:lpstr>基金净值计算（以24年1季报为准）</vt:lpstr>
      <vt:lpstr>Step1 考虑汇率变化&amp;市值变化</vt:lpstr>
      <vt:lpstr>Step2 新占净值比</vt:lpstr>
      <vt:lpstr>Step3 T日单位净值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PowerPoint 演示文稿</vt:lpstr>
    </vt:vector>
  </TitlesOfParts>
  <Company>大侠素材铺</Company>
  <LinksUpToDate>false</LinksUpToDate>
  <SharedDoc>false</SharedDoc>
  <HyperlinkBase>https://dxpu.taobao.com/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大侠素材铺</dc:creator>
  <dc:description>大侠素材铺_x000d__x000d_
淘宝店：https://dxpu.taobao.com/</dc:description>
  <cp:lastModifiedBy>Menger Gilmour</cp:lastModifiedBy>
  <cp:revision>39</cp:revision>
  <dcterms:created xsi:type="dcterms:W3CDTF">2024-07-17T02:31:09Z</dcterms:created>
  <dcterms:modified xsi:type="dcterms:W3CDTF">2024-07-19T01:13:10Z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70DD5786936DB823ED2C97663238F3CA_43</vt:lpwstr>
  </property>
  <property fmtid="{D5CDD505-2E9C-101B-9397-08002B2CF9AE}" pid="3" name="KSOProductBuildVer">
    <vt:lpwstr>2052-6.5.2.8766</vt:lpwstr>
  </property>
</Properties>
</file>

<file path=docProps/thumbnail.jpeg>
</file>